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63"/>
  </p:notesMasterIdLst>
  <p:handoutMasterIdLst>
    <p:handoutMasterId r:id="rId64"/>
  </p:handoutMasterIdLst>
  <p:sldIdLst>
    <p:sldId id="274" r:id="rId5"/>
    <p:sldId id="278" r:id="rId6"/>
    <p:sldId id="1317" r:id="rId7"/>
    <p:sldId id="1424" r:id="rId8"/>
    <p:sldId id="1260" r:id="rId9"/>
    <p:sldId id="1463" r:id="rId10"/>
    <p:sldId id="1466" r:id="rId11"/>
    <p:sldId id="1465" r:id="rId12"/>
    <p:sldId id="1258" r:id="rId13"/>
    <p:sldId id="1471" r:id="rId14"/>
    <p:sldId id="1467" r:id="rId15"/>
    <p:sldId id="1425" r:id="rId16"/>
    <p:sldId id="1468" r:id="rId17"/>
    <p:sldId id="1469" r:id="rId18"/>
    <p:sldId id="1256" r:id="rId19"/>
    <p:sldId id="1458" r:id="rId20"/>
    <p:sldId id="1459" r:id="rId21"/>
    <p:sldId id="1462" r:id="rId22"/>
    <p:sldId id="1472" r:id="rId23"/>
    <p:sldId id="1474" r:id="rId24"/>
    <p:sldId id="1476" r:id="rId25"/>
    <p:sldId id="1475" r:id="rId26"/>
    <p:sldId id="1470" r:id="rId27"/>
    <p:sldId id="1473" r:id="rId28"/>
    <p:sldId id="1478" r:id="rId29"/>
    <p:sldId id="1477" r:id="rId30"/>
    <p:sldId id="1479" r:id="rId31"/>
    <p:sldId id="1480" r:id="rId32"/>
    <p:sldId id="1481" r:id="rId33"/>
    <p:sldId id="1483" r:id="rId34"/>
    <p:sldId id="1482" r:id="rId35"/>
    <p:sldId id="1484" r:id="rId36"/>
    <p:sldId id="1486" r:id="rId37"/>
    <p:sldId id="1487" r:id="rId38"/>
    <p:sldId id="1507" r:id="rId39"/>
    <p:sldId id="1488" r:id="rId40"/>
    <p:sldId id="1489" r:id="rId41"/>
    <p:sldId id="1490" r:id="rId42"/>
    <p:sldId id="1491" r:id="rId43"/>
    <p:sldId id="1493" r:id="rId44"/>
    <p:sldId id="1492" r:id="rId45"/>
    <p:sldId id="1494" r:id="rId46"/>
    <p:sldId id="1495" r:id="rId47"/>
    <p:sldId id="1496" r:id="rId48"/>
    <p:sldId id="1498" r:id="rId49"/>
    <p:sldId id="1497" r:id="rId50"/>
    <p:sldId id="1500" r:id="rId51"/>
    <p:sldId id="1501" r:id="rId52"/>
    <p:sldId id="1503" r:id="rId53"/>
    <p:sldId id="1502" r:id="rId54"/>
    <p:sldId id="1504" r:id="rId55"/>
    <p:sldId id="1506" r:id="rId56"/>
    <p:sldId id="1505" r:id="rId57"/>
    <p:sldId id="1485" r:id="rId58"/>
    <p:sldId id="1113" r:id="rId59"/>
    <p:sldId id="1148" r:id="rId60"/>
    <p:sldId id="1088" r:id="rId61"/>
    <p:sldId id="277" r:id="rId6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 id="1317"/>
            <p14:sldId id="1424"/>
            <p14:sldId id="1260"/>
            <p14:sldId id="1463"/>
            <p14:sldId id="1466"/>
            <p14:sldId id="1465"/>
            <p14:sldId id="1258"/>
            <p14:sldId id="1471"/>
            <p14:sldId id="1467"/>
            <p14:sldId id="1425"/>
            <p14:sldId id="1468"/>
            <p14:sldId id="1469"/>
            <p14:sldId id="1256"/>
          </p14:sldIdLst>
        </p14:section>
        <p14:section name="CE &amp; QMS" id="{F1B24787-C702-4492-9641-BBAF4DB593B0}">
          <p14:sldIdLst>
            <p14:sldId id="1458"/>
            <p14:sldId id="1459"/>
            <p14:sldId id="1462"/>
            <p14:sldId id="1472"/>
            <p14:sldId id="1474"/>
            <p14:sldId id="1476"/>
            <p14:sldId id="1475"/>
            <p14:sldId id="1470"/>
            <p14:sldId id="1473"/>
            <p14:sldId id="1478"/>
            <p14:sldId id="1477"/>
          </p14:sldIdLst>
        </p14:section>
        <p14:section name="CSRD" id="{00BF4A58-2E74-4E39-81DE-F6D8E7B9C995}">
          <p14:sldIdLst>
            <p14:sldId id="1479"/>
            <p14:sldId id="1480"/>
            <p14:sldId id="1481"/>
            <p14:sldId id="1483"/>
            <p14:sldId id="1482"/>
            <p14:sldId id="1484"/>
            <p14:sldId id="1486"/>
            <p14:sldId id="1487"/>
            <p14:sldId id="1507"/>
            <p14:sldId id="1488"/>
            <p14:sldId id="1489"/>
            <p14:sldId id="1490"/>
            <p14:sldId id="1491"/>
            <p14:sldId id="1493"/>
            <p14:sldId id="1492"/>
            <p14:sldId id="1494"/>
            <p14:sldId id="1495"/>
            <p14:sldId id="1496"/>
            <p14:sldId id="1498"/>
            <p14:sldId id="1497"/>
            <p14:sldId id="1500"/>
            <p14:sldId id="1501"/>
            <p14:sldId id="1503"/>
            <p14:sldId id="1502"/>
            <p14:sldId id="1504"/>
            <p14:sldId id="1506"/>
            <p14:sldId id="1505"/>
            <p14:sldId id="1485"/>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8692"/>
    <a:srgbClr val="95C31B"/>
    <a:srgbClr val="EEEEEC"/>
    <a:srgbClr val="EDEEE9"/>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CF3994-1183-46C2-8E09-F381AFCE98DF}" v="435" dt="2025-05-10T06:39:07.85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1" autoAdjust="0"/>
    <p:restoredTop sz="78186" autoAdjust="0"/>
  </p:normalViewPr>
  <p:slideViewPr>
    <p:cSldViewPr showGuides="1">
      <p:cViewPr varScale="1">
        <p:scale>
          <a:sx n="58" d="100"/>
          <a:sy n="58" d="100"/>
        </p:scale>
        <p:origin x="464" y="68"/>
      </p:cViewPr>
      <p:guideLst/>
    </p:cSldViewPr>
  </p:slideViewPr>
  <p:outlineViewPr>
    <p:cViewPr>
      <p:scale>
        <a:sx n="33" d="100"/>
        <a:sy n="33" d="100"/>
      </p:scale>
      <p:origin x="0" y="-26574"/>
    </p:cViewPr>
  </p:outlineViewPr>
  <p:notesTextViewPr>
    <p:cViewPr>
      <p:scale>
        <a:sx n="3" d="2"/>
        <a:sy n="3" d="2"/>
      </p:scale>
      <p:origin x="0" y="0"/>
    </p:cViewPr>
  </p:notesTextViewPr>
  <p:sorterViewPr>
    <p:cViewPr>
      <p:scale>
        <a:sx n="75" d="100"/>
        <a:sy n="75" d="100"/>
      </p:scale>
      <p:origin x="0" y="-7020"/>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CDCF3994-1183-46C2-8E09-F381AFCE98DF}"/>
    <pc:docChg chg="undo redo custSel addSld delSld modSld sldOrd addSection delSection modSection">
      <pc:chgData name="Karl Michael Höferl" userId="544d2ce1-0a3b-4706-9dfd-c6d69d0e3c8e" providerId="ADAL" clId="{CDCF3994-1183-46C2-8E09-F381AFCE98DF}" dt="2025-05-10T06:38:48.258" v="4863" actId="20577"/>
      <pc:docMkLst>
        <pc:docMk/>
      </pc:docMkLst>
      <pc:sldChg chg="modSp mod">
        <pc:chgData name="Karl Michael Höferl" userId="544d2ce1-0a3b-4706-9dfd-c6d69d0e3c8e" providerId="ADAL" clId="{CDCF3994-1183-46C2-8E09-F381AFCE98DF}" dt="2025-05-08T07:01:48.116" v="2426" actId="790"/>
        <pc:sldMkLst>
          <pc:docMk/>
          <pc:sldMk cId="1714654990" sldId="274"/>
        </pc:sldMkLst>
        <pc:spChg chg="mod">
          <ac:chgData name="Karl Michael Höferl" userId="544d2ce1-0a3b-4706-9dfd-c6d69d0e3c8e" providerId="ADAL" clId="{CDCF3994-1183-46C2-8E09-F381AFCE98DF}" dt="2025-05-08T07:01:48.112" v="2423" actId="790"/>
          <ac:spMkLst>
            <pc:docMk/>
            <pc:sldMk cId="1714654990" sldId="274"/>
            <ac:spMk id="3" creationId="{78ECA2FC-8EBF-2FBC-EBF2-E347275417F5}"/>
          </ac:spMkLst>
        </pc:spChg>
        <pc:spChg chg="mod">
          <ac:chgData name="Karl Michael Höferl" userId="544d2ce1-0a3b-4706-9dfd-c6d69d0e3c8e" providerId="ADAL" clId="{CDCF3994-1183-46C2-8E09-F381AFCE98DF}" dt="2025-05-08T07:01:48.114" v="2424" actId="790"/>
          <ac:spMkLst>
            <pc:docMk/>
            <pc:sldMk cId="1714654990" sldId="274"/>
            <ac:spMk id="4" creationId="{F4502378-B236-0724-12B2-56238B51872B}"/>
          </ac:spMkLst>
        </pc:spChg>
        <pc:spChg chg="mod">
          <ac:chgData name="Karl Michael Höferl" userId="544d2ce1-0a3b-4706-9dfd-c6d69d0e3c8e" providerId="ADAL" clId="{CDCF3994-1183-46C2-8E09-F381AFCE98DF}" dt="2025-05-08T07:01:48.115" v="2425" actId="790"/>
          <ac:spMkLst>
            <pc:docMk/>
            <pc:sldMk cId="1714654990" sldId="274"/>
            <ac:spMk id="5" creationId="{D4CAB6A2-FD2E-0A0E-1E7C-685BDC8AB00A}"/>
          </ac:spMkLst>
        </pc:spChg>
        <pc:spChg chg="mod">
          <ac:chgData name="Karl Michael Höferl" userId="544d2ce1-0a3b-4706-9dfd-c6d69d0e3c8e" providerId="ADAL" clId="{CDCF3994-1183-46C2-8E09-F381AFCE98DF}" dt="2025-05-08T07:01:48.116" v="2426" actId="790"/>
          <ac:spMkLst>
            <pc:docMk/>
            <pc:sldMk cId="1714654990" sldId="274"/>
            <ac:spMk id="7" creationId="{AE42D817-3BF5-0859-ABA5-56BA456FF739}"/>
          </ac:spMkLst>
        </pc:spChg>
      </pc:sldChg>
      <pc:sldChg chg="modSp mod">
        <pc:chgData name="Karl Michael Höferl" userId="544d2ce1-0a3b-4706-9dfd-c6d69d0e3c8e" providerId="ADAL" clId="{CDCF3994-1183-46C2-8E09-F381AFCE98DF}" dt="2025-05-08T07:01:48.356" v="2715" actId="790"/>
        <pc:sldMkLst>
          <pc:docMk/>
          <pc:sldMk cId="2537912681" sldId="277"/>
        </pc:sldMkLst>
        <pc:spChg chg="mod">
          <ac:chgData name="Karl Michael Höferl" userId="544d2ce1-0a3b-4706-9dfd-c6d69d0e3c8e" providerId="ADAL" clId="{CDCF3994-1183-46C2-8E09-F381AFCE98DF}" dt="2025-05-08T07:01:48.356" v="2715" actId="790"/>
          <ac:spMkLst>
            <pc:docMk/>
            <pc:sldMk cId="2537912681" sldId="277"/>
            <ac:spMk id="10" creationId="{B268FE5F-26AC-C00D-E469-92E59064A6CC}"/>
          </ac:spMkLst>
        </pc:spChg>
      </pc:sldChg>
      <pc:sldChg chg="modSp mod">
        <pc:chgData name="Karl Michael Höferl" userId="544d2ce1-0a3b-4706-9dfd-c6d69d0e3c8e" providerId="ADAL" clId="{CDCF3994-1183-46C2-8E09-F381AFCE98DF}" dt="2025-05-10T06:33:13.290" v="4860" actId="404"/>
        <pc:sldMkLst>
          <pc:docMk/>
          <pc:sldMk cId="3966956599" sldId="278"/>
        </pc:sldMkLst>
        <pc:spChg chg="mod">
          <ac:chgData name="Karl Michael Höferl" userId="544d2ce1-0a3b-4706-9dfd-c6d69d0e3c8e" providerId="ADAL" clId="{CDCF3994-1183-46C2-8E09-F381AFCE98DF}" dt="2025-05-08T07:01:48.120" v="2432" actId="790"/>
          <ac:spMkLst>
            <pc:docMk/>
            <pc:sldMk cId="3966956599" sldId="278"/>
            <ac:spMk id="5" creationId="{5B3B52E1-22AA-A6E5-917A-19EC1EFA766A}"/>
          </ac:spMkLst>
        </pc:spChg>
        <pc:spChg chg="mod">
          <ac:chgData name="Karl Michael Höferl" userId="544d2ce1-0a3b-4706-9dfd-c6d69d0e3c8e" providerId="ADAL" clId="{CDCF3994-1183-46C2-8E09-F381AFCE98DF}" dt="2025-05-08T07:01:48.117" v="2427" actId="790"/>
          <ac:spMkLst>
            <pc:docMk/>
            <pc:sldMk cId="3966956599" sldId="278"/>
            <ac:spMk id="6" creationId="{D1F21953-5825-54FF-DD84-ED80226FBB1E}"/>
          </ac:spMkLst>
        </pc:spChg>
        <pc:spChg chg="mod">
          <ac:chgData name="Karl Michael Höferl" userId="544d2ce1-0a3b-4706-9dfd-c6d69d0e3c8e" providerId="ADAL" clId="{CDCF3994-1183-46C2-8E09-F381AFCE98DF}" dt="2025-05-10T06:33:13.290" v="4860" actId="404"/>
          <ac:spMkLst>
            <pc:docMk/>
            <pc:sldMk cId="3966956599" sldId="278"/>
            <ac:spMk id="7" creationId="{099EF4D1-C3FA-6B89-E7F8-3935D779FF1D}"/>
          </ac:spMkLst>
        </pc:spChg>
        <pc:spChg chg="mod">
          <ac:chgData name="Karl Michael Höferl" userId="544d2ce1-0a3b-4706-9dfd-c6d69d0e3c8e" providerId="ADAL" clId="{CDCF3994-1183-46C2-8E09-F381AFCE98DF}" dt="2025-05-08T07:01:48.121" v="2433" actId="790"/>
          <ac:spMkLst>
            <pc:docMk/>
            <pc:sldMk cId="3966956599" sldId="278"/>
            <ac:spMk id="8" creationId="{23EB4B35-9149-F591-EDDB-442B3B0F13DD}"/>
          </ac:spMkLst>
        </pc:spChg>
        <pc:spChg chg="mod">
          <ac:chgData name="Karl Michael Höferl" userId="544d2ce1-0a3b-4706-9dfd-c6d69d0e3c8e" providerId="ADAL" clId="{CDCF3994-1183-46C2-8E09-F381AFCE98DF}" dt="2025-05-08T07:01:48.119" v="2429" actId="790"/>
          <ac:spMkLst>
            <pc:docMk/>
            <pc:sldMk cId="3966956599" sldId="278"/>
            <ac:spMk id="9" creationId="{C9C7155B-A456-92AA-517F-BB971C939B2C}"/>
          </ac:spMkLst>
        </pc:spChg>
        <pc:spChg chg="mod">
          <ac:chgData name="Karl Michael Höferl" userId="544d2ce1-0a3b-4706-9dfd-c6d69d0e3c8e" providerId="ADAL" clId="{CDCF3994-1183-46C2-8E09-F381AFCE98DF}" dt="2025-05-08T07:01:48.122" v="2434" actId="790"/>
          <ac:spMkLst>
            <pc:docMk/>
            <pc:sldMk cId="3966956599" sldId="278"/>
            <ac:spMk id="10" creationId="{CE786525-2C43-B1A3-875D-05C69FEBE22C}"/>
          </ac:spMkLst>
        </pc:spChg>
        <pc:spChg chg="mod">
          <ac:chgData name="Karl Michael Höferl" userId="544d2ce1-0a3b-4706-9dfd-c6d69d0e3c8e" providerId="ADAL" clId="{CDCF3994-1183-46C2-8E09-F381AFCE98DF}" dt="2025-05-08T07:01:48.119" v="2430" actId="790"/>
          <ac:spMkLst>
            <pc:docMk/>
            <pc:sldMk cId="3966956599" sldId="278"/>
            <ac:spMk id="14" creationId="{FB0825BA-6A02-22EE-1F32-1608C61C8F8D}"/>
          </ac:spMkLst>
        </pc:spChg>
        <pc:spChg chg="mod">
          <ac:chgData name="Karl Michael Höferl" userId="544d2ce1-0a3b-4706-9dfd-c6d69d0e3c8e" providerId="ADAL" clId="{CDCF3994-1183-46C2-8E09-F381AFCE98DF}" dt="2025-05-08T07:01:48.120" v="2431" actId="790"/>
          <ac:spMkLst>
            <pc:docMk/>
            <pc:sldMk cId="3966956599" sldId="278"/>
            <ac:spMk id="17" creationId="{DE9FD7B8-86A9-69A3-8B46-789A43DB943A}"/>
          </ac:spMkLst>
        </pc:spChg>
      </pc:sldChg>
      <pc:sldChg chg="modSp mod">
        <pc:chgData name="Karl Michael Höferl" userId="544d2ce1-0a3b-4706-9dfd-c6d69d0e3c8e" providerId="ADAL" clId="{CDCF3994-1183-46C2-8E09-F381AFCE98DF}" dt="2025-05-08T07:01:48.355" v="2714" actId="790"/>
        <pc:sldMkLst>
          <pc:docMk/>
          <pc:sldMk cId="2996422627" sldId="1088"/>
        </pc:sldMkLst>
        <pc:spChg chg="mod">
          <ac:chgData name="Karl Michael Höferl" userId="544d2ce1-0a3b-4706-9dfd-c6d69d0e3c8e" providerId="ADAL" clId="{CDCF3994-1183-46C2-8E09-F381AFCE98DF}" dt="2025-05-08T07:01:48.353" v="2710" actId="790"/>
          <ac:spMkLst>
            <pc:docMk/>
            <pc:sldMk cId="2996422627" sldId="1088"/>
            <ac:spMk id="2" creationId="{7A4BD4EB-9B10-0F22-74E7-FF7DBC5B8130}"/>
          </ac:spMkLst>
        </pc:spChg>
        <pc:spChg chg="mod">
          <ac:chgData name="Karl Michael Höferl" userId="544d2ce1-0a3b-4706-9dfd-c6d69d0e3c8e" providerId="ADAL" clId="{CDCF3994-1183-46C2-8E09-F381AFCE98DF}" dt="2025-05-08T07:01:48.353" v="2711" actId="790"/>
          <ac:spMkLst>
            <pc:docMk/>
            <pc:sldMk cId="2996422627" sldId="1088"/>
            <ac:spMk id="3" creationId="{A8D43E74-C4B0-04F7-5DCA-2BED94C159BE}"/>
          </ac:spMkLst>
        </pc:spChg>
        <pc:spChg chg="mod">
          <ac:chgData name="Karl Michael Höferl" userId="544d2ce1-0a3b-4706-9dfd-c6d69d0e3c8e" providerId="ADAL" clId="{CDCF3994-1183-46C2-8E09-F381AFCE98DF}" dt="2025-05-08T07:01:48.354" v="2712" actId="790"/>
          <ac:spMkLst>
            <pc:docMk/>
            <pc:sldMk cId="2996422627" sldId="1088"/>
            <ac:spMk id="5" creationId="{65AF09E0-A8F2-EABB-90DC-C5D672B33904}"/>
          </ac:spMkLst>
        </pc:spChg>
        <pc:spChg chg="mod">
          <ac:chgData name="Karl Michael Höferl" userId="544d2ce1-0a3b-4706-9dfd-c6d69d0e3c8e" providerId="ADAL" clId="{CDCF3994-1183-46C2-8E09-F381AFCE98DF}" dt="2025-05-08T07:01:48.355" v="2713" actId="790"/>
          <ac:spMkLst>
            <pc:docMk/>
            <pc:sldMk cId="2996422627" sldId="1088"/>
            <ac:spMk id="6" creationId="{34FE5889-AD34-BAEB-59F3-0C12D3397D42}"/>
          </ac:spMkLst>
        </pc:spChg>
        <pc:spChg chg="mod">
          <ac:chgData name="Karl Michael Höferl" userId="544d2ce1-0a3b-4706-9dfd-c6d69d0e3c8e" providerId="ADAL" clId="{CDCF3994-1183-46C2-8E09-F381AFCE98DF}" dt="2025-05-08T07:01:48.355" v="2714" actId="790"/>
          <ac:spMkLst>
            <pc:docMk/>
            <pc:sldMk cId="2996422627" sldId="1088"/>
            <ac:spMk id="7" creationId="{147D1BC0-799B-0AD9-5F2E-0C702CB24D2C}"/>
          </ac:spMkLst>
        </pc:spChg>
      </pc:sldChg>
      <pc:sldChg chg="modSp mod">
        <pc:chgData name="Karl Michael Höferl" userId="544d2ce1-0a3b-4706-9dfd-c6d69d0e3c8e" providerId="ADAL" clId="{CDCF3994-1183-46C2-8E09-F381AFCE98DF}" dt="2025-05-08T07:01:48.348" v="2704" actId="790"/>
        <pc:sldMkLst>
          <pc:docMk/>
          <pc:sldMk cId="587423238" sldId="1113"/>
        </pc:sldMkLst>
        <pc:spChg chg="mod">
          <ac:chgData name="Karl Michael Höferl" userId="544d2ce1-0a3b-4706-9dfd-c6d69d0e3c8e" providerId="ADAL" clId="{CDCF3994-1183-46C2-8E09-F381AFCE98DF}" dt="2025-05-08T07:01:48.347" v="2703" actId="790"/>
          <ac:spMkLst>
            <pc:docMk/>
            <pc:sldMk cId="587423238" sldId="1113"/>
            <ac:spMk id="2" creationId="{0EB3363A-D7B1-3A7A-DB8C-E2BF875193A7}"/>
          </ac:spMkLst>
        </pc:spChg>
        <pc:spChg chg="mod">
          <ac:chgData name="Karl Michael Höferl" userId="544d2ce1-0a3b-4706-9dfd-c6d69d0e3c8e" providerId="ADAL" clId="{CDCF3994-1183-46C2-8E09-F381AFCE98DF}" dt="2025-05-08T07:01:48.348" v="2704" actId="790"/>
          <ac:spMkLst>
            <pc:docMk/>
            <pc:sldMk cId="587423238" sldId="1113"/>
            <ac:spMk id="6" creationId="{3B290120-2032-E94D-A235-DA58BB26EE0D}"/>
          </ac:spMkLst>
        </pc:spChg>
        <pc:spChg chg="mod">
          <ac:chgData name="Karl Michael Höferl" userId="544d2ce1-0a3b-4706-9dfd-c6d69d0e3c8e" providerId="ADAL" clId="{CDCF3994-1183-46C2-8E09-F381AFCE98DF}" dt="2025-05-08T07:01:48.347" v="2702" actId="790"/>
          <ac:spMkLst>
            <pc:docMk/>
            <pc:sldMk cId="587423238" sldId="1113"/>
            <ac:spMk id="7" creationId="{6D48265A-96F2-9C87-84B5-596060FF0E80}"/>
          </ac:spMkLst>
        </pc:spChg>
      </pc:sldChg>
      <pc:sldChg chg="modSp mod">
        <pc:chgData name="Karl Michael Höferl" userId="544d2ce1-0a3b-4706-9dfd-c6d69d0e3c8e" providerId="ADAL" clId="{CDCF3994-1183-46C2-8E09-F381AFCE98DF}" dt="2025-05-08T07:01:48.352" v="2709" actId="790"/>
        <pc:sldMkLst>
          <pc:docMk/>
          <pc:sldMk cId="407494503" sldId="1148"/>
        </pc:sldMkLst>
        <pc:spChg chg="mod">
          <ac:chgData name="Karl Michael Höferl" userId="544d2ce1-0a3b-4706-9dfd-c6d69d0e3c8e" providerId="ADAL" clId="{CDCF3994-1183-46C2-8E09-F381AFCE98DF}" dt="2025-05-08T07:01:48.349" v="2705" actId="790"/>
          <ac:spMkLst>
            <pc:docMk/>
            <pc:sldMk cId="407494503" sldId="1148"/>
            <ac:spMk id="2" creationId="{834226D1-919A-F124-DB5A-95C0E398BFF6}"/>
          </ac:spMkLst>
        </pc:spChg>
        <pc:spChg chg="mod">
          <ac:chgData name="Karl Michael Höferl" userId="544d2ce1-0a3b-4706-9dfd-c6d69d0e3c8e" providerId="ADAL" clId="{CDCF3994-1183-46C2-8E09-F381AFCE98DF}" dt="2025-05-08T07:01:48.349" v="2706" actId="790"/>
          <ac:spMkLst>
            <pc:docMk/>
            <pc:sldMk cId="407494503" sldId="1148"/>
            <ac:spMk id="3" creationId="{B5947EDC-077D-D134-6164-50D150BDE0F9}"/>
          </ac:spMkLst>
        </pc:spChg>
        <pc:spChg chg="mod">
          <ac:chgData name="Karl Michael Höferl" userId="544d2ce1-0a3b-4706-9dfd-c6d69d0e3c8e" providerId="ADAL" clId="{CDCF3994-1183-46C2-8E09-F381AFCE98DF}" dt="2025-05-08T07:01:48.350" v="2707" actId="790"/>
          <ac:spMkLst>
            <pc:docMk/>
            <pc:sldMk cId="407494503" sldId="1148"/>
            <ac:spMk id="5" creationId="{910E433C-7B57-4C20-7145-EFA2667E67FC}"/>
          </ac:spMkLst>
        </pc:spChg>
        <pc:spChg chg="mod">
          <ac:chgData name="Karl Michael Höferl" userId="544d2ce1-0a3b-4706-9dfd-c6d69d0e3c8e" providerId="ADAL" clId="{CDCF3994-1183-46C2-8E09-F381AFCE98DF}" dt="2025-05-08T07:01:48.350" v="2708" actId="790"/>
          <ac:spMkLst>
            <pc:docMk/>
            <pc:sldMk cId="407494503" sldId="1148"/>
            <ac:spMk id="6" creationId="{FA5BC5D3-204C-3746-8561-5668805C3C88}"/>
          </ac:spMkLst>
        </pc:spChg>
        <pc:spChg chg="mod">
          <ac:chgData name="Karl Michael Höferl" userId="544d2ce1-0a3b-4706-9dfd-c6d69d0e3c8e" providerId="ADAL" clId="{CDCF3994-1183-46C2-8E09-F381AFCE98DF}" dt="2025-05-08T07:01:48.352" v="2709" actId="790"/>
          <ac:spMkLst>
            <pc:docMk/>
            <pc:sldMk cId="407494503" sldId="1148"/>
            <ac:spMk id="8" creationId="{CB612B51-45A6-1EC4-E83D-01F116BBDC6D}"/>
          </ac:spMkLst>
        </pc:spChg>
      </pc:sldChg>
      <pc:sldChg chg="del">
        <pc:chgData name="Karl Michael Höferl" userId="544d2ce1-0a3b-4706-9dfd-c6d69d0e3c8e" providerId="ADAL" clId="{CDCF3994-1183-46C2-8E09-F381AFCE98DF}" dt="2025-05-07T09:22:03.660" v="27" actId="47"/>
        <pc:sldMkLst>
          <pc:docMk/>
          <pc:sldMk cId="512557456" sldId="1254"/>
        </pc:sldMkLst>
      </pc:sldChg>
      <pc:sldChg chg="modSp mod">
        <pc:chgData name="Karl Michael Höferl" userId="544d2ce1-0a3b-4706-9dfd-c6d69d0e3c8e" providerId="ADAL" clId="{CDCF3994-1183-46C2-8E09-F381AFCE98DF}" dt="2025-05-10T06:34:05.402" v="4862" actId="20577"/>
        <pc:sldMkLst>
          <pc:docMk/>
          <pc:sldMk cId="4125038699" sldId="1256"/>
        </pc:sldMkLst>
        <pc:spChg chg="mod">
          <ac:chgData name="Karl Michael Höferl" userId="544d2ce1-0a3b-4706-9dfd-c6d69d0e3c8e" providerId="ADAL" clId="{CDCF3994-1183-46C2-8E09-F381AFCE98DF}" dt="2025-05-08T07:01:48.246" v="2577" actId="790"/>
          <ac:spMkLst>
            <pc:docMk/>
            <pc:sldMk cId="4125038699" sldId="1256"/>
            <ac:spMk id="2" creationId="{33FE17CC-C6DD-E4F3-B9C1-A1D844C8189A}"/>
          </ac:spMkLst>
        </pc:spChg>
        <pc:spChg chg="mod">
          <ac:chgData name="Karl Michael Höferl" userId="544d2ce1-0a3b-4706-9dfd-c6d69d0e3c8e" providerId="ADAL" clId="{CDCF3994-1183-46C2-8E09-F381AFCE98DF}" dt="2025-05-08T07:01:48.246" v="2578" actId="790"/>
          <ac:spMkLst>
            <pc:docMk/>
            <pc:sldMk cId="4125038699" sldId="1256"/>
            <ac:spMk id="3" creationId="{58BE4910-51AF-988F-15DA-6E945D437BDC}"/>
          </ac:spMkLst>
        </pc:spChg>
        <pc:spChg chg="mod">
          <ac:chgData name="Karl Michael Höferl" userId="544d2ce1-0a3b-4706-9dfd-c6d69d0e3c8e" providerId="ADAL" clId="{CDCF3994-1183-46C2-8E09-F381AFCE98DF}" dt="2025-05-10T06:34:05.402" v="4862" actId="20577"/>
          <ac:spMkLst>
            <pc:docMk/>
            <pc:sldMk cId="4125038699" sldId="1256"/>
            <ac:spMk id="4" creationId="{368051FB-BDB2-3D14-426A-DD289B5F7BD2}"/>
          </ac:spMkLst>
        </pc:spChg>
        <pc:spChg chg="mod">
          <ac:chgData name="Karl Michael Höferl" userId="544d2ce1-0a3b-4706-9dfd-c6d69d0e3c8e" providerId="ADAL" clId="{CDCF3994-1183-46C2-8E09-F381AFCE98DF}" dt="2025-05-08T07:01:48.248" v="2580" actId="790"/>
          <ac:spMkLst>
            <pc:docMk/>
            <pc:sldMk cId="4125038699" sldId="1256"/>
            <ac:spMk id="5" creationId="{FC92DE18-1131-C0F7-4D09-E24614049E59}"/>
          </ac:spMkLst>
        </pc:spChg>
        <pc:spChg chg="mod">
          <ac:chgData name="Karl Michael Höferl" userId="544d2ce1-0a3b-4706-9dfd-c6d69d0e3c8e" providerId="ADAL" clId="{CDCF3994-1183-46C2-8E09-F381AFCE98DF}" dt="2025-05-08T07:01:48.248" v="2581" actId="790"/>
          <ac:spMkLst>
            <pc:docMk/>
            <pc:sldMk cId="4125038699" sldId="1256"/>
            <ac:spMk id="6" creationId="{B469D5A5-1E25-E261-7DD7-9CC78422F347}"/>
          </ac:spMkLst>
        </pc:spChg>
      </pc:sldChg>
      <pc:sldChg chg="modSp add mod">
        <pc:chgData name="Karl Michael Höferl" userId="544d2ce1-0a3b-4706-9dfd-c6d69d0e3c8e" providerId="ADAL" clId="{CDCF3994-1183-46C2-8E09-F381AFCE98DF}" dt="2025-05-08T07:01:48.194" v="2521" actId="790"/>
        <pc:sldMkLst>
          <pc:docMk/>
          <pc:sldMk cId="1745314135" sldId="1258"/>
        </pc:sldMkLst>
        <pc:spChg chg="mod">
          <ac:chgData name="Karl Michael Höferl" userId="544d2ce1-0a3b-4706-9dfd-c6d69d0e3c8e" providerId="ADAL" clId="{CDCF3994-1183-46C2-8E09-F381AFCE98DF}" dt="2025-05-08T07:01:48.181" v="2517" actId="790"/>
          <ac:spMkLst>
            <pc:docMk/>
            <pc:sldMk cId="1745314135" sldId="1258"/>
            <ac:spMk id="2" creationId="{1EC68123-9482-AEDA-F1F3-56C6C2F3F254}"/>
          </ac:spMkLst>
        </pc:spChg>
        <pc:spChg chg="mod">
          <ac:chgData name="Karl Michael Höferl" userId="544d2ce1-0a3b-4706-9dfd-c6d69d0e3c8e" providerId="ADAL" clId="{CDCF3994-1183-46C2-8E09-F381AFCE98DF}" dt="2025-05-08T07:01:48.182" v="2518" actId="790"/>
          <ac:spMkLst>
            <pc:docMk/>
            <pc:sldMk cId="1745314135" sldId="1258"/>
            <ac:spMk id="3" creationId="{A54BFE20-125B-EEBA-47A2-8BA74AD3822E}"/>
          </ac:spMkLst>
        </pc:spChg>
        <pc:spChg chg="mod">
          <ac:chgData name="Karl Michael Höferl" userId="544d2ce1-0a3b-4706-9dfd-c6d69d0e3c8e" providerId="ADAL" clId="{CDCF3994-1183-46C2-8E09-F381AFCE98DF}" dt="2025-05-08T07:01:48.191" v="2519" actId="790"/>
          <ac:spMkLst>
            <pc:docMk/>
            <pc:sldMk cId="1745314135" sldId="1258"/>
            <ac:spMk id="4" creationId="{1AF1E75A-05FD-AAA2-B5B2-F86333FE7CA1}"/>
          </ac:spMkLst>
        </pc:spChg>
        <pc:spChg chg="mod">
          <ac:chgData name="Karl Michael Höferl" userId="544d2ce1-0a3b-4706-9dfd-c6d69d0e3c8e" providerId="ADAL" clId="{CDCF3994-1183-46C2-8E09-F381AFCE98DF}" dt="2025-05-08T07:01:48.192" v="2520" actId="790"/>
          <ac:spMkLst>
            <pc:docMk/>
            <pc:sldMk cId="1745314135" sldId="1258"/>
            <ac:spMk id="5" creationId="{F9DCEC42-9DF6-3173-743F-ECD730C64E30}"/>
          </ac:spMkLst>
        </pc:spChg>
        <pc:spChg chg="mod">
          <ac:chgData name="Karl Michael Höferl" userId="544d2ce1-0a3b-4706-9dfd-c6d69d0e3c8e" providerId="ADAL" clId="{CDCF3994-1183-46C2-8E09-F381AFCE98DF}" dt="2025-05-08T07:01:48.194" v="2521" actId="790"/>
          <ac:spMkLst>
            <pc:docMk/>
            <pc:sldMk cId="1745314135" sldId="1258"/>
            <ac:spMk id="6" creationId="{7068298C-5FC0-8D72-62C9-45A06F2F7DD4}"/>
          </ac:spMkLst>
        </pc:spChg>
      </pc:sldChg>
      <pc:sldChg chg="modSp add mod ord">
        <pc:chgData name="Karl Michael Höferl" userId="544d2ce1-0a3b-4706-9dfd-c6d69d0e3c8e" providerId="ADAL" clId="{CDCF3994-1183-46C2-8E09-F381AFCE98DF}" dt="2025-05-08T07:01:48.147" v="2462" actId="790"/>
        <pc:sldMkLst>
          <pc:docMk/>
          <pc:sldMk cId="1968213082" sldId="1260"/>
        </pc:sldMkLst>
        <pc:spChg chg="mod">
          <ac:chgData name="Karl Michael Höferl" userId="544d2ce1-0a3b-4706-9dfd-c6d69d0e3c8e" providerId="ADAL" clId="{CDCF3994-1183-46C2-8E09-F381AFCE98DF}" dt="2025-05-08T07:01:48.137" v="2456" actId="790"/>
          <ac:spMkLst>
            <pc:docMk/>
            <pc:sldMk cId="1968213082" sldId="1260"/>
            <ac:spMk id="2" creationId="{ED164150-C954-E871-F2B7-31E332BD8350}"/>
          </ac:spMkLst>
        </pc:spChg>
        <pc:spChg chg="mod">
          <ac:chgData name="Karl Michael Höferl" userId="544d2ce1-0a3b-4706-9dfd-c6d69d0e3c8e" providerId="ADAL" clId="{CDCF3994-1183-46C2-8E09-F381AFCE98DF}" dt="2025-05-08T07:01:48.138" v="2457" actId="790"/>
          <ac:spMkLst>
            <pc:docMk/>
            <pc:sldMk cId="1968213082" sldId="1260"/>
            <ac:spMk id="3" creationId="{E72DADBF-6BD9-50AE-C0D1-0FEEE750DF48}"/>
          </ac:spMkLst>
        </pc:spChg>
        <pc:spChg chg="mod">
          <ac:chgData name="Karl Michael Höferl" userId="544d2ce1-0a3b-4706-9dfd-c6d69d0e3c8e" providerId="ADAL" clId="{CDCF3994-1183-46C2-8E09-F381AFCE98DF}" dt="2025-05-08T07:01:48.144" v="2458" actId="790"/>
          <ac:spMkLst>
            <pc:docMk/>
            <pc:sldMk cId="1968213082" sldId="1260"/>
            <ac:spMk id="5" creationId="{646263A5-DC3E-D77E-51AA-F40F4B0CAA61}"/>
          </ac:spMkLst>
        </pc:spChg>
        <pc:spChg chg="mod">
          <ac:chgData name="Karl Michael Höferl" userId="544d2ce1-0a3b-4706-9dfd-c6d69d0e3c8e" providerId="ADAL" clId="{CDCF3994-1183-46C2-8E09-F381AFCE98DF}" dt="2025-05-08T07:01:48.145" v="2459" actId="790"/>
          <ac:spMkLst>
            <pc:docMk/>
            <pc:sldMk cId="1968213082" sldId="1260"/>
            <ac:spMk id="6" creationId="{B27AD1E4-E591-A373-8276-DB0929A12149}"/>
          </ac:spMkLst>
        </pc:spChg>
        <pc:spChg chg="mod">
          <ac:chgData name="Karl Michael Höferl" userId="544d2ce1-0a3b-4706-9dfd-c6d69d0e3c8e" providerId="ADAL" clId="{CDCF3994-1183-46C2-8E09-F381AFCE98DF}" dt="2025-05-08T07:01:48.147" v="2461" actId="790"/>
          <ac:spMkLst>
            <pc:docMk/>
            <pc:sldMk cId="1968213082" sldId="1260"/>
            <ac:spMk id="8" creationId="{BDA23740-7687-5E18-D092-49DE8A3893BA}"/>
          </ac:spMkLst>
        </pc:spChg>
        <pc:spChg chg="mod">
          <ac:chgData name="Karl Michael Höferl" userId="544d2ce1-0a3b-4706-9dfd-c6d69d0e3c8e" providerId="ADAL" clId="{CDCF3994-1183-46C2-8E09-F381AFCE98DF}" dt="2025-05-08T07:01:48.147" v="2462" actId="790"/>
          <ac:spMkLst>
            <pc:docMk/>
            <pc:sldMk cId="1968213082" sldId="1260"/>
            <ac:spMk id="9" creationId="{1872268F-A819-DF03-5125-3A34BCA76434}"/>
          </ac:spMkLst>
        </pc:spChg>
        <pc:spChg chg="mod">
          <ac:chgData name="Karl Michael Höferl" userId="544d2ce1-0a3b-4706-9dfd-c6d69d0e3c8e" providerId="ADAL" clId="{CDCF3994-1183-46C2-8E09-F381AFCE98DF}" dt="2025-05-08T07:01:48.146" v="2460" actId="790"/>
          <ac:spMkLst>
            <pc:docMk/>
            <pc:sldMk cId="1968213082" sldId="1260"/>
            <ac:spMk id="14" creationId="{2C622C07-758A-2410-7473-24A821B622B4}"/>
          </ac:spMkLst>
        </pc:spChg>
      </pc:sldChg>
      <pc:sldChg chg="modSp mod">
        <pc:chgData name="Karl Michael Höferl" userId="544d2ce1-0a3b-4706-9dfd-c6d69d0e3c8e" providerId="ADAL" clId="{CDCF3994-1183-46C2-8E09-F381AFCE98DF}" dt="2025-05-08T07:01:48.127" v="2440" actId="790"/>
        <pc:sldMkLst>
          <pc:docMk/>
          <pc:sldMk cId="2319784197" sldId="1317"/>
        </pc:sldMkLst>
        <pc:spChg chg="mod">
          <ac:chgData name="Karl Michael Höferl" userId="544d2ce1-0a3b-4706-9dfd-c6d69d0e3c8e" providerId="ADAL" clId="{CDCF3994-1183-46C2-8E09-F381AFCE98DF}" dt="2025-05-08T07:01:48.123" v="2435" actId="790"/>
          <ac:spMkLst>
            <pc:docMk/>
            <pc:sldMk cId="2319784197" sldId="1317"/>
            <ac:spMk id="2" creationId="{49D1D5C5-D781-99D3-D1F4-21DC6E30FDF1}"/>
          </ac:spMkLst>
        </pc:spChg>
        <pc:spChg chg="mod">
          <ac:chgData name="Karl Michael Höferl" userId="544d2ce1-0a3b-4706-9dfd-c6d69d0e3c8e" providerId="ADAL" clId="{CDCF3994-1183-46C2-8E09-F381AFCE98DF}" dt="2025-05-08T07:01:48.123" v="2436" actId="790"/>
          <ac:spMkLst>
            <pc:docMk/>
            <pc:sldMk cId="2319784197" sldId="1317"/>
            <ac:spMk id="3" creationId="{764A9132-3107-703B-5388-23DF9CE76445}"/>
          </ac:spMkLst>
        </pc:spChg>
        <pc:spChg chg="mod">
          <ac:chgData name="Karl Michael Höferl" userId="544d2ce1-0a3b-4706-9dfd-c6d69d0e3c8e" providerId="ADAL" clId="{CDCF3994-1183-46C2-8E09-F381AFCE98DF}" dt="2025-05-08T07:01:48.124" v="2437" actId="790"/>
          <ac:spMkLst>
            <pc:docMk/>
            <pc:sldMk cId="2319784197" sldId="1317"/>
            <ac:spMk id="4" creationId="{E5066A9E-5102-4D13-C7A8-C64B5BBD0105}"/>
          </ac:spMkLst>
        </pc:spChg>
        <pc:spChg chg="mod">
          <ac:chgData name="Karl Michael Höferl" userId="544d2ce1-0a3b-4706-9dfd-c6d69d0e3c8e" providerId="ADAL" clId="{CDCF3994-1183-46C2-8E09-F381AFCE98DF}" dt="2025-05-08T07:01:48.126" v="2438" actId="790"/>
          <ac:spMkLst>
            <pc:docMk/>
            <pc:sldMk cId="2319784197" sldId="1317"/>
            <ac:spMk id="6" creationId="{0235CF64-00AC-7F30-E869-E39BA9D32A6F}"/>
          </ac:spMkLst>
        </pc:spChg>
        <pc:spChg chg="mod">
          <ac:chgData name="Karl Michael Höferl" userId="544d2ce1-0a3b-4706-9dfd-c6d69d0e3c8e" providerId="ADAL" clId="{CDCF3994-1183-46C2-8E09-F381AFCE98DF}" dt="2025-05-08T07:01:48.126" v="2439" actId="790"/>
          <ac:spMkLst>
            <pc:docMk/>
            <pc:sldMk cId="2319784197" sldId="1317"/>
            <ac:spMk id="7" creationId="{DD6EC685-A073-D205-5FF9-9112029D9167}"/>
          </ac:spMkLst>
        </pc:spChg>
        <pc:spChg chg="mod">
          <ac:chgData name="Karl Michael Höferl" userId="544d2ce1-0a3b-4706-9dfd-c6d69d0e3c8e" providerId="ADAL" clId="{CDCF3994-1183-46C2-8E09-F381AFCE98DF}" dt="2025-05-08T07:01:48.127" v="2440" actId="790"/>
          <ac:spMkLst>
            <pc:docMk/>
            <pc:sldMk cId="2319784197" sldId="1317"/>
            <ac:spMk id="8" creationId="{BDD858F5-CF65-F37A-2305-2FA11046C727}"/>
          </ac:spMkLst>
        </pc:spChg>
      </pc:sldChg>
      <pc:sldChg chg="addSp delSp modSp mod">
        <pc:chgData name="Karl Michael Höferl" userId="544d2ce1-0a3b-4706-9dfd-c6d69d0e3c8e" providerId="ADAL" clId="{CDCF3994-1183-46C2-8E09-F381AFCE98DF}" dt="2025-05-08T07:01:48.137" v="2455" actId="790"/>
        <pc:sldMkLst>
          <pc:docMk/>
          <pc:sldMk cId="365285128" sldId="1424"/>
        </pc:sldMkLst>
        <pc:spChg chg="mod">
          <ac:chgData name="Karl Michael Höferl" userId="544d2ce1-0a3b-4706-9dfd-c6d69d0e3c8e" providerId="ADAL" clId="{CDCF3994-1183-46C2-8E09-F381AFCE98DF}" dt="2025-05-08T07:01:48.128" v="2441" actId="790"/>
          <ac:spMkLst>
            <pc:docMk/>
            <pc:sldMk cId="365285128" sldId="1424"/>
            <ac:spMk id="2" creationId="{CA1BAA57-F31F-7D88-CEB9-951E3E04609D}"/>
          </ac:spMkLst>
        </pc:spChg>
        <pc:spChg chg="mod">
          <ac:chgData name="Karl Michael Höferl" userId="544d2ce1-0a3b-4706-9dfd-c6d69d0e3c8e" providerId="ADAL" clId="{CDCF3994-1183-46C2-8E09-F381AFCE98DF}" dt="2025-05-08T07:01:48.129" v="2442" actId="790"/>
          <ac:spMkLst>
            <pc:docMk/>
            <pc:sldMk cId="365285128" sldId="1424"/>
            <ac:spMk id="3" creationId="{6E54BD47-FB3E-776C-EFC7-63C86E662868}"/>
          </ac:spMkLst>
        </pc:spChg>
        <pc:spChg chg="mod">
          <ac:chgData name="Karl Michael Höferl" userId="544d2ce1-0a3b-4706-9dfd-c6d69d0e3c8e" providerId="ADAL" clId="{CDCF3994-1183-46C2-8E09-F381AFCE98DF}" dt="2025-05-08T07:01:48.129" v="2443" actId="790"/>
          <ac:spMkLst>
            <pc:docMk/>
            <pc:sldMk cId="365285128" sldId="1424"/>
            <ac:spMk id="5" creationId="{132542F0-33C4-D5AF-02FD-B59FCAF3E34F}"/>
          </ac:spMkLst>
        </pc:spChg>
        <pc:spChg chg="mod">
          <ac:chgData name="Karl Michael Höferl" userId="544d2ce1-0a3b-4706-9dfd-c6d69d0e3c8e" providerId="ADAL" clId="{CDCF3994-1183-46C2-8E09-F381AFCE98DF}" dt="2025-05-08T07:01:48.130" v="2444" actId="790"/>
          <ac:spMkLst>
            <pc:docMk/>
            <pc:sldMk cId="365285128" sldId="1424"/>
            <ac:spMk id="6" creationId="{CED1F0E8-8F93-A8DB-5BC4-03EE0541E2AD}"/>
          </ac:spMkLst>
        </pc:spChg>
        <pc:spChg chg="mod">
          <ac:chgData name="Karl Michael Höferl" userId="544d2ce1-0a3b-4706-9dfd-c6d69d0e3c8e" providerId="ADAL" clId="{CDCF3994-1183-46C2-8E09-F381AFCE98DF}" dt="2025-05-08T07:01:48.131" v="2445" actId="790"/>
          <ac:spMkLst>
            <pc:docMk/>
            <pc:sldMk cId="365285128" sldId="1424"/>
            <ac:spMk id="23" creationId="{7CB23BE3-A54E-EFCB-5DC9-D1BD4923A3E6}"/>
          </ac:spMkLst>
        </pc:spChg>
        <pc:spChg chg="mod">
          <ac:chgData name="Karl Michael Höferl" userId="544d2ce1-0a3b-4706-9dfd-c6d69d0e3c8e" providerId="ADAL" clId="{CDCF3994-1183-46C2-8E09-F381AFCE98DF}" dt="2025-05-08T07:01:48.132" v="2446" actId="790"/>
          <ac:spMkLst>
            <pc:docMk/>
            <pc:sldMk cId="365285128" sldId="1424"/>
            <ac:spMk id="24" creationId="{746A7B6F-AA9E-C77F-FB7E-CD254EEA4B39}"/>
          </ac:spMkLst>
        </pc:spChg>
        <pc:spChg chg="mod">
          <ac:chgData name="Karl Michael Höferl" userId="544d2ce1-0a3b-4706-9dfd-c6d69d0e3c8e" providerId="ADAL" clId="{CDCF3994-1183-46C2-8E09-F381AFCE98DF}" dt="2025-05-08T07:01:48.133" v="2447" actId="790"/>
          <ac:spMkLst>
            <pc:docMk/>
            <pc:sldMk cId="365285128" sldId="1424"/>
            <ac:spMk id="25" creationId="{E70CF458-D93A-26AC-A9F7-3A51B853328F}"/>
          </ac:spMkLst>
        </pc:spChg>
        <pc:spChg chg="mod">
          <ac:chgData name="Karl Michael Höferl" userId="544d2ce1-0a3b-4706-9dfd-c6d69d0e3c8e" providerId="ADAL" clId="{CDCF3994-1183-46C2-8E09-F381AFCE98DF}" dt="2025-05-08T07:01:48.133" v="2448" actId="790"/>
          <ac:spMkLst>
            <pc:docMk/>
            <pc:sldMk cId="365285128" sldId="1424"/>
            <ac:spMk id="26" creationId="{FFCBA710-464A-A925-4A67-9DE0634B5575}"/>
          </ac:spMkLst>
        </pc:spChg>
        <pc:spChg chg="mod">
          <ac:chgData name="Karl Michael Höferl" userId="544d2ce1-0a3b-4706-9dfd-c6d69d0e3c8e" providerId="ADAL" clId="{CDCF3994-1183-46C2-8E09-F381AFCE98DF}" dt="2025-05-08T07:01:48.134" v="2449" actId="790"/>
          <ac:spMkLst>
            <pc:docMk/>
            <pc:sldMk cId="365285128" sldId="1424"/>
            <ac:spMk id="27" creationId="{7FCEC10B-F599-CA3F-9B4F-DD4F046942B7}"/>
          </ac:spMkLst>
        </pc:spChg>
        <pc:spChg chg="mod">
          <ac:chgData name="Karl Michael Höferl" userId="544d2ce1-0a3b-4706-9dfd-c6d69d0e3c8e" providerId="ADAL" clId="{CDCF3994-1183-46C2-8E09-F381AFCE98DF}" dt="2025-05-08T07:01:48.134" v="2450" actId="790"/>
          <ac:spMkLst>
            <pc:docMk/>
            <pc:sldMk cId="365285128" sldId="1424"/>
            <ac:spMk id="28" creationId="{86C4E37A-B186-234A-7E3E-B3ED9B64BFB4}"/>
          </ac:spMkLst>
        </pc:spChg>
        <pc:spChg chg="mod">
          <ac:chgData name="Karl Michael Höferl" userId="544d2ce1-0a3b-4706-9dfd-c6d69d0e3c8e" providerId="ADAL" clId="{CDCF3994-1183-46C2-8E09-F381AFCE98DF}" dt="2025-05-08T07:01:48.135" v="2451" actId="790"/>
          <ac:spMkLst>
            <pc:docMk/>
            <pc:sldMk cId="365285128" sldId="1424"/>
            <ac:spMk id="30" creationId="{01781B7B-F6FF-65CE-28EA-B7CD69F04C75}"/>
          </ac:spMkLst>
        </pc:spChg>
        <pc:spChg chg="mod">
          <ac:chgData name="Karl Michael Höferl" userId="544d2ce1-0a3b-4706-9dfd-c6d69d0e3c8e" providerId="ADAL" clId="{CDCF3994-1183-46C2-8E09-F381AFCE98DF}" dt="2025-05-08T07:01:48.136" v="2452" actId="790"/>
          <ac:spMkLst>
            <pc:docMk/>
            <pc:sldMk cId="365285128" sldId="1424"/>
            <ac:spMk id="35" creationId="{8A54E24B-36D0-C037-7AE1-51A390654B5A}"/>
          </ac:spMkLst>
        </pc:spChg>
        <pc:spChg chg="mod">
          <ac:chgData name="Karl Michael Höferl" userId="544d2ce1-0a3b-4706-9dfd-c6d69d0e3c8e" providerId="ADAL" clId="{CDCF3994-1183-46C2-8E09-F381AFCE98DF}" dt="2025-05-08T07:01:48.136" v="2453" actId="790"/>
          <ac:spMkLst>
            <pc:docMk/>
            <pc:sldMk cId="365285128" sldId="1424"/>
            <ac:spMk id="36" creationId="{D6F2C5AB-F8A3-B5CC-EAB1-E30516B4DF54}"/>
          </ac:spMkLst>
        </pc:spChg>
        <pc:spChg chg="mod">
          <ac:chgData name="Karl Michael Höferl" userId="544d2ce1-0a3b-4706-9dfd-c6d69d0e3c8e" providerId="ADAL" clId="{CDCF3994-1183-46C2-8E09-F381AFCE98DF}" dt="2025-05-08T07:01:48.137" v="2454" actId="790"/>
          <ac:spMkLst>
            <pc:docMk/>
            <pc:sldMk cId="365285128" sldId="1424"/>
            <ac:spMk id="37" creationId="{9E90F93A-F94A-C51E-68E4-4A3850FD9B3D}"/>
          </ac:spMkLst>
        </pc:spChg>
        <pc:spChg chg="mod">
          <ac:chgData name="Karl Michael Höferl" userId="544d2ce1-0a3b-4706-9dfd-c6d69d0e3c8e" providerId="ADAL" clId="{CDCF3994-1183-46C2-8E09-F381AFCE98DF}" dt="2025-05-08T07:01:48.137" v="2455" actId="790"/>
          <ac:spMkLst>
            <pc:docMk/>
            <pc:sldMk cId="365285128" sldId="1424"/>
            <ac:spMk id="38" creationId="{9A2D308A-4632-54F0-AD7C-C12DFD471BC5}"/>
          </ac:spMkLst>
        </pc:spChg>
        <pc:picChg chg="add mod">
          <ac:chgData name="Karl Michael Höferl" userId="544d2ce1-0a3b-4706-9dfd-c6d69d0e3c8e" providerId="ADAL" clId="{CDCF3994-1183-46C2-8E09-F381AFCE98DF}" dt="2025-05-07T09:29:37.839" v="77" actId="1036"/>
          <ac:picMkLst>
            <pc:docMk/>
            <pc:sldMk cId="365285128" sldId="1424"/>
            <ac:picMk id="11" creationId="{481C46F9-E9C5-563D-2C37-CD66CD72B562}"/>
          </ac:picMkLst>
        </pc:picChg>
      </pc:sldChg>
      <pc:sldChg chg="addSp modSp mod ord">
        <pc:chgData name="Karl Michael Höferl" userId="544d2ce1-0a3b-4706-9dfd-c6d69d0e3c8e" providerId="ADAL" clId="{CDCF3994-1183-46C2-8E09-F381AFCE98DF}" dt="2025-05-10T06:33:54.896" v="4861" actId="313"/>
        <pc:sldMkLst>
          <pc:docMk/>
          <pc:sldMk cId="303201137" sldId="1425"/>
        </pc:sldMkLst>
        <pc:spChg chg="mod">
          <ac:chgData name="Karl Michael Höferl" userId="544d2ce1-0a3b-4706-9dfd-c6d69d0e3c8e" providerId="ADAL" clId="{CDCF3994-1183-46C2-8E09-F381AFCE98DF}" dt="2025-05-08T07:01:48.215" v="2532" actId="790"/>
          <ac:spMkLst>
            <pc:docMk/>
            <pc:sldMk cId="303201137" sldId="1425"/>
            <ac:spMk id="2" creationId="{8E49F85D-8255-81ED-9BFA-159B23AFB32F}"/>
          </ac:spMkLst>
        </pc:spChg>
        <pc:spChg chg="mod">
          <ac:chgData name="Karl Michael Höferl" userId="544d2ce1-0a3b-4706-9dfd-c6d69d0e3c8e" providerId="ADAL" clId="{CDCF3994-1183-46C2-8E09-F381AFCE98DF}" dt="2025-05-08T07:01:48.216" v="2533" actId="790"/>
          <ac:spMkLst>
            <pc:docMk/>
            <pc:sldMk cId="303201137" sldId="1425"/>
            <ac:spMk id="3" creationId="{ADE3DC35-D64C-471B-E50A-52BBADFB3F93}"/>
          </ac:spMkLst>
        </pc:spChg>
        <pc:spChg chg="mod">
          <ac:chgData name="Karl Michael Höferl" userId="544d2ce1-0a3b-4706-9dfd-c6d69d0e3c8e" providerId="ADAL" clId="{CDCF3994-1183-46C2-8E09-F381AFCE98DF}" dt="2025-05-08T07:01:48.218" v="2536" actId="790"/>
          <ac:spMkLst>
            <pc:docMk/>
            <pc:sldMk cId="303201137" sldId="1425"/>
            <ac:spMk id="4" creationId="{B63E99B5-470D-7084-B48D-46068FF9CB26}"/>
          </ac:spMkLst>
        </pc:spChg>
        <pc:spChg chg="mod">
          <ac:chgData name="Karl Michael Höferl" userId="544d2ce1-0a3b-4706-9dfd-c6d69d0e3c8e" providerId="ADAL" clId="{CDCF3994-1183-46C2-8E09-F381AFCE98DF}" dt="2025-05-08T07:01:48.217" v="2534" actId="790"/>
          <ac:spMkLst>
            <pc:docMk/>
            <pc:sldMk cId="303201137" sldId="1425"/>
            <ac:spMk id="5" creationId="{4FCBDF7E-BAC7-DDD6-6C59-2513B260E3A4}"/>
          </ac:spMkLst>
        </pc:spChg>
        <pc:spChg chg="mod">
          <ac:chgData name="Karl Michael Höferl" userId="544d2ce1-0a3b-4706-9dfd-c6d69d0e3c8e" providerId="ADAL" clId="{CDCF3994-1183-46C2-8E09-F381AFCE98DF}" dt="2025-05-08T07:01:48.217" v="2535" actId="790"/>
          <ac:spMkLst>
            <pc:docMk/>
            <pc:sldMk cId="303201137" sldId="1425"/>
            <ac:spMk id="6" creationId="{C427619C-FB7D-F273-A8A5-B389CBFD5238}"/>
          </ac:spMkLst>
        </pc:spChg>
        <pc:spChg chg="mod">
          <ac:chgData name="Karl Michael Höferl" userId="544d2ce1-0a3b-4706-9dfd-c6d69d0e3c8e" providerId="ADAL" clId="{CDCF3994-1183-46C2-8E09-F381AFCE98DF}" dt="2025-05-08T07:01:48.219" v="2537" actId="790"/>
          <ac:spMkLst>
            <pc:docMk/>
            <pc:sldMk cId="303201137" sldId="1425"/>
            <ac:spMk id="8" creationId="{999A1F9A-EFAD-C3A5-A7B6-C58ACE65A237}"/>
          </ac:spMkLst>
        </pc:spChg>
        <pc:spChg chg="mod">
          <ac:chgData name="Karl Michael Höferl" userId="544d2ce1-0a3b-4706-9dfd-c6d69d0e3c8e" providerId="ADAL" clId="{CDCF3994-1183-46C2-8E09-F381AFCE98DF}" dt="2025-05-08T07:01:48.220" v="2538" actId="790"/>
          <ac:spMkLst>
            <pc:docMk/>
            <pc:sldMk cId="303201137" sldId="1425"/>
            <ac:spMk id="9" creationId="{0808EB37-2D1E-D786-D381-B37A2AD91D38}"/>
          </ac:spMkLst>
        </pc:spChg>
        <pc:spChg chg="mod">
          <ac:chgData name="Karl Michael Höferl" userId="544d2ce1-0a3b-4706-9dfd-c6d69d0e3c8e" providerId="ADAL" clId="{CDCF3994-1183-46C2-8E09-F381AFCE98DF}" dt="2025-05-08T07:01:48.220" v="2539" actId="790"/>
          <ac:spMkLst>
            <pc:docMk/>
            <pc:sldMk cId="303201137" sldId="1425"/>
            <ac:spMk id="10" creationId="{85C832F6-7800-E95D-C790-99DB91E87C10}"/>
          </ac:spMkLst>
        </pc:spChg>
        <pc:spChg chg="mod">
          <ac:chgData name="Karl Michael Höferl" userId="544d2ce1-0a3b-4706-9dfd-c6d69d0e3c8e" providerId="ADAL" clId="{CDCF3994-1183-46C2-8E09-F381AFCE98DF}" dt="2025-05-08T07:01:48.221" v="2540" actId="790"/>
          <ac:spMkLst>
            <pc:docMk/>
            <pc:sldMk cId="303201137" sldId="1425"/>
            <ac:spMk id="11" creationId="{F80571B6-4DD1-452E-A259-43FCD90E3D18}"/>
          </ac:spMkLst>
        </pc:spChg>
        <pc:spChg chg="mod">
          <ac:chgData name="Karl Michael Höferl" userId="544d2ce1-0a3b-4706-9dfd-c6d69d0e3c8e" providerId="ADAL" clId="{CDCF3994-1183-46C2-8E09-F381AFCE98DF}" dt="2025-05-08T07:01:48.221" v="2541" actId="790"/>
          <ac:spMkLst>
            <pc:docMk/>
            <pc:sldMk cId="303201137" sldId="1425"/>
            <ac:spMk id="12" creationId="{246FB835-DE6A-041A-435B-432A239FADEC}"/>
          </ac:spMkLst>
        </pc:spChg>
        <pc:spChg chg="mod">
          <ac:chgData name="Karl Michael Höferl" userId="544d2ce1-0a3b-4706-9dfd-c6d69d0e3c8e" providerId="ADAL" clId="{CDCF3994-1183-46C2-8E09-F381AFCE98DF}" dt="2025-05-08T07:01:48.222" v="2542" actId="790"/>
          <ac:spMkLst>
            <pc:docMk/>
            <pc:sldMk cId="303201137" sldId="1425"/>
            <ac:spMk id="13" creationId="{937D9DE6-29D3-1C18-5CC9-34EF169C863A}"/>
          </ac:spMkLst>
        </pc:spChg>
        <pc:spChg chg="mod">
          <ac:chgData name="Karl Michael Höferl" userId="544d2ce1-0a3b-4706-9dfd-c6d69d0e3c8e" providerId="ADAL" clId="{CDCF3994-1183-46C2-8E09-F381AFCE98DF}" dt="2025-05-08T07:01:48.222" v="2543" actId="790"/>
          <ac:spMkLst>
            <pc:docMk/>
            <pc:sldMk cId="303201137" sldId="1425"/>
            <ac:spMk id="14" creationId="{F4F380F8-E4C4-49A8-7218-7BFA2B818765}"/>
          </ac:spMkLst>
        </pc:spChg>
        <pc:spChg chg="mod">
          <ac:chgData name="Karl Michael Höferl" userId="544d2ce1-0a3b-4706-9dfd-c6d69d0e3c8e" providerId="ADAL" clId="{CDCF3994-1183-46C2-8E09-F381AFCE98DF}" dt="2025-05-08T07:01:48.223" v="2544" actId="790"/>
          <ac:spMkLst>
            <pc:docMk/>
            <pc:sldMk cId="303201137" sldId="1425"/>
            <ac:spMk id="15" creationId="{F17E62EC-6865-7EC8-CCCB-64AD142FBCC2}"/>
          </ac:spMkLst>
        </pc:spChg>
        <pc:spChg chg="mod">
          <ac:chgData name="Karl Michael Höferl" userId="544d2ce1-0a3b-4706-9dfd-c6d69d0e3c8e" providerId="ADAL" clId="{CDCF3994-1183-46C2-8E09-F381AFCE98DF}" dt="2025-05-08T07:01:48.224" v="2545" actId="790"/>
          <ac:spMkLst>
            <pc:docMk/>
            <pc:sldMk cId="303201137" sldId="1425"/>
            <ac:spMk id="16" creationId="{F1412F83-B018-0DE9-7D41-7AD5C4EBF1AF}"/>
          </ac:spMkLst>
        </pc:spChg>
        <pc:spChg chg="mod">
          <ac:chgData name="Karl Michael Höferl" userId="544d2ce1-0a3b-4706-9dfd-c6d69d0e3c8e" providerId="ADAL" clId="{CDCF3994-1183-46C2-8E09-F381AFCE98DF}" dt="2025-05-08T07:01:48.224" v="2546" actId="790"/>
          <ac:spMkLst>
            <pc:docMk/>
            <pc:sldMk cId="303201137" sldId="1425"/>
            <ac:spMk id="17" creationId="{7CDE6828-294E-8FD8-562F-EDBD43AA1207}"/>
          </ac:spMkLst>
        </pc:spChg>
        <pc:spChg chg="mod">
          <ac:chgData name="Karl Michael Höferl" userId="544d2ce1-0a3b-4706-9dfd-c6d69d0e3c8e" providerId="ADAL" clId="{CDCF3994-1183-46C2-8E09-F381AFCE98DF}" dt="2025-05-10T06:33:54.896" v="4861" actId="313"/>
          <ac:spMkLst>
            <pc:docMk/>
            <pc:sldMk cId="303201137" sldId="1425"/>
            <ac:spMk id="18" creationId="{15E60862-8170-1875-8849-DE41A1602386}"/>
          </ac:spMkLst>
        </pc:spChg>
        <pc:spChg chg="mod">
          <ac:chgData name="Karl Michael Höferl" userId="544d2ce1-0a3b-4706-9dfd-c6d69d0e3c8e" providerId="ADAL" clId="{CDCF3994-1183-46C2-8E09-F381AFCE98DF}" dt="2025-05-08T07:01:48.226" v="2548" actId="790"/>
          <ac:spMkLst>
            <pc:docMk/>
            <pc:sldMk cId="303201137" sldId="1425"/>
            <ac:spMk id="19" creationId="{25A26F2C-A2B2-4C59-2C56-06D303928B8A}"/>
          </ac:spMkLst>
        </pc:spChg>
        <pc:spChg chg="mod">
          <ac:chgData name="Karl Michael Höferl" userId="544d2ce1-0a3b-4706-9dfd-c6d69d0e3c8e" providerId="ADAL" clId="{CDCF3994-1183-46C2-8E09-F381AFCE98DF}" dt="2025-05-08T07:01:48.226" v="2549" actId="790"/>
          <ac:spMkLst>
            <pc:docMk/>
            <pc:sldMk cId="303201137" sldId="1425"/>
            <ac:spMk id="20" creationId="{E7E0061E-A039-A446-0624-B9703779DA85}"/>
          </ac:spMkLst>
        </pc:spChg>
        <pc:spChg chg="mod">
          <ac:chgData name="Karl Michael Höferl" userId="544d2ce1-0a3b-4706-9dfd-c6d69d0e3c8e" providerId="ADAL" clId="{CDCF3994-1183-46C2-8E09-F381AFCE98DF}" dt="2025-05-08T07:01:48.227" v="2550" actId="790"/>
          <ac:spMkLst>
            <pc:docMk/>
            <pc:sldMk cId="303201137" sldId="1425"/>
            <ac:spMk id="21" creationId="{0F2093DD-D0BB-C70B-64C3-BA2F5667450E}"/>
          </ac:spMkLst>
        </pc:spChg>
        <pc:spChg chg="mod">
          <ac:chgData name="Karl Michael Höferl" userId="544d2ce1-0a3b-4706-9dfd-c6d69d0e3c8e" providerId="ADAL" clId="{CDCF3994-1183-46C2-8E09-F381AFCE98DF}" dt="2025-05-08T07:01:48.227" v="2551" actId="790"/>
          <ac:spMkLst>
            <pc:docMk/>
            <pc:sldMk cId="303201137" sldId="1425"/>
            <ac:spMk id="22" creationId="{2C3BCE2F-B5F5-B8A3-70CE-1553C4EFFDE2}"/>
          </ac:spMkLst>
        </pc:spChg>
        <pc:spChg chg="mod">
          <ac:chgData name="Karl Michael Höferl" userId="544d2ce1-0a3b-4706-9dfd-c6d69d0e3c8e" providerId="ADAL" clId="{CDCF3994-1183-46C2-8E09-F381AFCE98DF}" dt="2025-05-08T07:01:48.228" v="2552" actId="790"/>
          <ac:spMkLst>
            <pc:docMk/>
            <pc:sldMk cId="303201137" sldId="1425"/>
            <ac:spMk id="23" creationId="{D32C212E-1639-60CF-FB30-57B7FFC2097B}"/>
          </ac:spMkLst>
        </pc:spChg>
        <pc:spChg chg="mod">
          <ac:chgData name="Karl Michael Höferl" userId="544d2ce1-0a3b-4706-9dfd-c6d69d0e3c8e" providerId="ADAL" clId="{CDCF3994-1183-46C2-8E09-F381AFCE98DF}" dt="2025-05-08T07:01:48.229" v="2553" actId="790"/>
          <ac:spMkLst>
            <pc:docMk/>
            <pc:sldMk cId="303201137" sldId="1425"/>
            <ac:spMk id="24" creationId="{EFD9E7BA-A8C7-B10A-806E-26F870A857B7}"/>
          </ac:spMkLst>
        </pc:spChg>
        <pc:spChg chg="mod">
          <ac:chgData name="Karl Michael Höferl" userId="544d2ce1-0a3b-4706-9dfd-c6d69d0e3c8e" providerId="ADAL" clId="{CDCF3994-1183-46C2-8E09-F381AFCE98DF}" dt="2025-05-08T07:01:48.229" v="2554" actId="790"/>
          <ac:spMkLst>
            <pc:docMk/>
            <pc:sldMk cId="303201137" sldId="1425"/>
            <ac:spMk id="25" creationId="{8973A8BD-CC3F-984A-4B82-CA870EEDCB52}"/>
          </ac:spMkLst>
        </pc:spChg>
        <pc:spChg chg="mod">
          <ac:chgData name="Karl Michael Höferl" userId="544d2ce1-0a3b-4706-9dfd-c6d69d0e3c8e" providerId="ADAL" clId="{CDCF3994-1183-46C2-8E09-F381AFCE98DF}" dt="2025-05-08T07:01:48.230" v="2555" actId="790"/>
          <ac:spMkLst>
            <pc:docMk/>
            <pc:sldMk cId="303201137" sldId="1425"/>
            <ac:spMk id="26" creationId="{44DD3EF9-8EE4-C7F5-CA83-B82535F6BE6D}"/>
          </ac:spMkLst>
        </pc:spChg>
        <pc:spChg chg="mod">
          <ac:chgData name="Karl Michael Höferl" userId="544d2ce1-0a3b-4706-9dfd-c6d69d0e3c8e" providerId="ADAL" clId="{CDCF3994-1183-46C2-8E09-F381AFCE98DF}" dt="2025-05-08T07:01:48.231" v="2556" actId="790"/>
          <ac:spMkLst>
            <pc:docMk/>
            <pc:sldMk cId="303201137" sldId="1425"/>
            <ac:spMk id="27" creationId="{2BC59AE7-EF46-9ED4-02A0-8DC42C36D2A8}"/>
          </ac:spMkLst>
        </pc:spChg>
        <pc:spChg chg="mod">
          <ac:chgData name="Karl Michael Höferl" userId="544d2ce1-0a3b-4706-9dfd-c6d69d0e3c8e" providerId="ADAL" clId="{CDCF3994-1183-46C2-8E09-F381AFCE98DF}" dt="2025-05-08T07:01:48.231" v="2557" actId="790"/>
          <ac:spMkLst>
            <pc:docMk/>
            <pc:sldMk cId="303201137" sldId="1425"/>
            <ac:spMk id="28" creationId="{52576CC1-B077-F6E8-C1B4-03EBAA47F74B}"/>
          </ac:spMkLst>
        </pc:spChg>
        <pc:spChg chg="mod">
          <ac:chgData name="Karl Michael Höferl" userId="544d2ce1-0a3b-4706-9dfd-c6d69d0e3c8e" providerId="ADAL" clId="{CDCF3994-1183-46C2-8E09-F381AFCE98DF}" dt="2025-05-08T07:01:48.232" v="2558" actId="790"/>
          <ac:spMkLst>
            <pc:docMk/>
            <pc:sldMk cId="303201137" sldId="1425"/>
            <ac:spMk id="29" creationId="{D195AAB6-D490-7597-DB2B-95D38AE1D48B}"/>
          </ac:spMkLst>
        </pc:spChg>
        <pc:spChg chg="mod">
          <ac:chgData name="Karl Michael Höferl" userId="544d2ce1-0a3b-4706-9dfd-c6d69d0e3c8e" providerId="ADAL" clId="{CDCF3994-1183-46C2-8E09-F381AFCE98DF}" dt="2025-05-08T07:01:48.233" v="2559" actId="790"/>
          <ac:spMkLst>
            <pc:docMk/>
            <pc:sldMk cId="303201137" sldId="1425"/>
            <ac:spMk id="30" creationId="{81FDDD4F-07D8-BF86-ED31-E177462B7955}"/>
          </ac:spMkLst>
        </pc:spChg>
        <pc:spChg chg="mod">
          <ac:chgData name="Karl Michael Höferl" userId="544d2ce1-0a3b-4706-9dfd-c6d69d0e3c8e" providerId="ADAL" clId="{CDCF3994-1183-46C2-8E09-F381AFCE98DF}" dt="2025-05-08T07:01:48.233" v="2560" actId="790"/>
          <ac:spMkLst>
            <pc:docMk/>
            <pc:sldMk cId="303201137" sldId="1425"/>
            <ac:spMk id="32" creationId="{B3082A1A-A0AA-8941-9B81-0ED3744CCD87}"/>
          </ac:spMkLst>
        </pc:spChg>
        <pc:spChg chg="mod">
          <ac:chgData name="Karl Michael Höferl" userId="544d2ce1-0a3b-4706-9dfd-c6d69d0e3c8e" providerId="ADAL" clId="{CDCF3994-1183-46C2-8E09-F381AFCE98DF}" dt="2025-05-08T07:01:48.234" v="2561" actId="790"/>
          <ac:spMkLst>
            <pc:docMk/>
            <pc:sldMk cId="303201137" sldId="1425"/>
            <ac:spMk id="33" creationId="{BE4C6354-DF7B-BB77-7DE3-0653141D3547}"/>
          </ac:spMkLst>
        </pc:spChg>
        <pc:spChg chg="mod">
          <ac:chgData name="Karl Michael Höferl" userId="544d2ce1-0a3b-4706-9dfd-c6d69d0e3c8e" providerId="ADAL" clId="{CDCF3994-1183-46C2-8E09-F381AFCE98DF}" dt="2025-05-08T07:01:48.235" v="2562" actId="790"/>
          <ac:spMkLst>
            <pc:docMk/>
            <pc:sldMk cId="303201137" sldId="1425"/>
            <ac:spMk id="34" creationId="{4260009A-4E9F-0B4D-0B7A-8B2A81A98C22}"/>
          </ac:spMkLst>
        </pc:spChg>
        <pc:spChg chg="mod">
          <ac:chgData name="Karl Michael Höferl" userId="544d2ce1-0a3b-4706-9dfd-c6d69d0e3c8e" providerId="ADAL" clId="{CDCF3994-1183-46C2-8E09-F381AFCE98DF}" dt="2025-05-08T07:01:48.235" v="2563" actId="790"/>
          <ac:spMkLst>
            <pc:docMk/>
            <pc:sldMk cId="303201137" sldId="1425"/>
            <ac:spMk id="35" creationId="{0FADB193-5D6E-364D-CAF3-48C355D221E2}"/>
          </ac:spMkLst>
        </pc:spChg>
        <pc:spChg chg="mod">
          <ac:chgData name="Karl Michael Höferl" userId="544d2ce1-0a3b-4706-9dfd-c6d69d0e3c8e" providerId="ADAL" clId="{CDCF3994-1183-46C2-8E09-F381AFCE98DF}" dt="2025-05-08T07:01:48.237" v="2564" actId="790"/>
          <ac:spMkLst>
            <pc:docMk/>
            <pc:sldMk cId="303201137" sldId="1425"/>
            <ac:spMk id="36" creationId="{0E5F08E0-ABA2-B2F3-9749-C5E13670C45E}"/>
          </ac:spMkLst>
        </pc:spChg>
        <pc:spChg chg="mod">
          <ac:chgData name="Karl Michael Höferl" userId="544d2ce1-0a3b-4706-9dfd-c6d69d0e3c8e" providerId="ADAL" clId="{CDCF3994-1183-46C2-8E09-F381AFCE98DF}" dt="2025-05-08T07:01:48.237" v="2565" actId="790"/>
          <ac:spMkLst>
            <pc:docMk/>
            <pc:sldMk cId="303201137" sldId="1425"/>
            <ac:spMk id="37" creationId="{A39A1825-88CA-E6AC-EC08-246031F5044A}"/>
          </ac:spMkLst>
        </pc:spChg>
        <pc:spChg chg="add mod">
          <ac:chgData name="Karl Michael Höferl" userId="544d2ce1-0a3b-4706-9dfd-c6d69d0e3c8e" providerId="ADAL" clId="{CDCF3994-1183-46C2-8E09-F381AFCE98DF}" dt="2025-05-08T07:01:48.238" v="2566" actId="790"/>
          <ac:spMkLst>
            <pc:docMk/>
            <pc:sldMk cId="303201137" sldId="1425"/>
            <ac:spMk id="38" creationId="{4CFE718E-15DF-7CE7-AAA8-A82EDBD29580}"/>
          </ac:spMkLst>
        </pc:spChg>
        <pc:picChg chg="mod">
          <ac:chgData name="Karl Michael Höferl" userId="544d2ce1-0a3b-4706-9dfd-c6d69d0e3c8e" providerId="ADAL" clId="{CDCF3994-1183-46C2-8E09-F381AFCE98DF}" dt="2025-05-07T09:22:58.804" v="34" actId="1076"/>
          <ac:picMkLst>
            <pc:docMk/>
            <pc:sldMk cId="303201137" sldId="1425"/>
            <ac:picMk id="31" creationId="{53305F67-AD0E-87A9-D03D-1A72373B6007}"/>
          </ac:picMkLst>
        </pc:picChg>
      </pc:sldChg>
      <pc:sldChg chg="del">
        <pc:chgData name="Karl Michael Höferl" userId="544d2ce1-0a3b-4706-9dfd-c6d69d0e3c8e" providerId="ADAL" clId="{CDCF3994-1183-46C2-8E09-F381AFCE98DF}" dt="2025-05-07T09:22:03.660" v="27" actId="47"/>
        <pc:sldMkLst>
          <pc:docMk/>
          <pc:sldMk cId="1483237160" sldId="1426"/>
        </pc:sldMkLst>
      </pc:sldChg>
      <pc:sldChg chg="del">
        <pc:chgData name="Karl Michael Höferl" userId="544d2ce1-0a3b-4706-9dfd-c6d69d0e3c8e" providerId="ADAL" clId="{CDCF3994-1183-46C2-8E09-F381AFCE98DF}" dt="2025-05-07T09:22:03.660" v="27" actId="47"/>
        <pc:sldMkLst>
          <pc:docMk/>
          <pc:sldMk cId="3953884756" sldId="1452"/>
        </pc:sldMkLst>
      </pc:sldChg>
      <pc:sldChg chg="del">
        <pc:chgData name="Karl Michael Höferl" userId="544d2ce1-0a3b-4706-9dfd-c6d69d0e3c8e" providerId="ADAL" clId="{CDCF3994-1183-46C2-8E09-F381AFCE98DF}" dt="2025-05-07T09:22:03.660" v="27" actId="47"/>
        <pc:sldMkLst>
          <pc:docMk/>
          <pc:sldMk cId="305326941" sldId="1456"/>
        </pc:sldMkLst>
      </pc:sldChg>
      <pc:sldChg chg="del">
        <pc:chgData name="Karl Michael Höferl" userId="544d2ce1-0a3b-4706-9dfd-c6d69d0e3c8e" providerId="ADAL" clId="{CDCF3994-1183-46C2-8E09-F381AFCE98DF}" dt="2025-05-07T09:22:03.660" v="27" actId="47"/>
        <pc:sldMkLst>
          <pc:docMk/>
          <pc:sldMk cId="1520231931" sldId="1457"/>
        </pc:sldMkLst>
      </pc:sldChg>
      <pc:sldChg chg="modSp mod">
        <pc:chgData name="Karl Michael Höferl" userId="544d2ce1-0a3b-4706-9dfd-c6d69d0e3c8e" providerId="ADAL" clId="{CDCF3994-1183-46C2-8E09-F381AFCE98DF}" dt="2025-05-08T07:01:48.250" v="2584" actId="790"/>
        <pc:sldMkLst>
          <pc:docMk/>
          <pc:sldMk cId="2990557994" sldId="1458"/>
        </pc:sldMkLst>
        <pc:spChg chg="mod">
          <ac:chgData name="Karl Michael Höferl" userId="544d2ce1-0a3b-4706-9dfd-c6d69d0e3c8e" providerId="ADAL" clId="{CDCF3994-1183-46C2-8E09-F381AFCE98DF}" dt="2025-05-08T07:01:48.249" v="2583" actId="790"/>
          <ac:spMkLst>
            <pc:docMk/>
            <pc:sldMk cId="2990557994" sldId="1458"/>
            <ac:spMk id="2" creationId="{C47E02F4-2429-3073-E42B-B9345D852007}"/>
          </ac:spMkLst>
        </pc:spChg>
        <pc:spChg chg="mod">
          <ac:chgData name="Karl Michael Höferl" userId="544d2ce1-0a3b-4706-9dfd-c6d69d0e3c8e" providerId="ADAL" clId="{CDCF3994-1183-46C2-8E09-F381AFCE98DF}" dt="2025-05-08T07:01:48.250" v="2584" actId="790"/>
          <ac:spMkLst>
            <pc:docMk/>
            <pc:sldMk cId="2990557994" sldId="1458"/>
            <ac:spMk id="6" creationId="{E6C28F8D-5785-3DF7-E1B9-63A426D38D4C}"/>
          </ac:spMkLst>
        </pc:spChg>
        <pc:spChg chg="mod">
          <ac:chgData name="Karl Michael Höferl" userId="544d2ce1-0a3b-4706-9dfd-c6d69d0e3c8e" providerId="ADAL" clId="{CDCF3994-1183-46C2-8E09-F381AFCE98DF}" dt="2025-05-08T07:01:48.249" v="2582" actId="790"/>
          <ac:spMkLst>
            <pc:docMk/>
            <pc:sldMk cId="2990557994" sldId="1458"/>
            <ac:spMk id="7" creationId="{8E208091-B0DC-9A96-39BD-AFC4DB2D9521}"/>
          </ac:spMkLst>
        </pc:spChg>
      </pc:sldChg>
      <pc:sldChg chg="modSp add del mod">
        <pc:chgData name="Karl Michael Höferl" userId="544d2ce1-0a3b-4706-9dfd-c6d69d0e3c8e" providerId="ADAL" clId="{CDCF3994-1183-46C2-8E09-F381AFCE98DF}" dt="2025-05-08T07:01:48.254" v="2589" actId="790"/>
        <pc:sldMkLst>
          <pc:docMk/>
          <pc:sldMk cId="4233589758" sldId="1459"/>
        </pc:sldMkLst>
        <pc:spChg chg="mod">
          <ac:chgData name="Karl Michael Höferl" userId="544d2ce1-0a3b-4706-9dfd-c6d69d0e3c8e" providerId="ADAL" clId="{CDCF3994-1183-46C2-8E09-F381AFCE98DF}" dt="2025-05-08T07:01:48.251" v="2585" actId="790"/>
          <ac:spMkLst>
            <pc:docMk/>
            <pc:sldMk cId="4233589758" sldId="1459"/>
            <ac:spMk id="2" creationId="{478F5283-B4F7-642D-64F3-8A758487BC14}"/>
          </ac:spMkLst>
        </pc:spChg>
        <pc:spChg chg="mod">
          <ac:chgData name="Karl Michael Höferl" userId="544d2ce1-0a3b-4706-9dfd-c6d69d0e3c8e" providerId="ADAL" clId="{CDCF3994-1183-46C2-8E09-F381AFCE98DF}" dt="2025-05-08T07:01:48.252" v="2586" actId="790"/>
          <ac:spMkLst>
            <pc:docMk/>
            <pc:sldMk cId="4233589758" sldId="1459"/>
            <ac:spMk id="3" creationId="{3F0CDDAB-E8F6-5E2A-7281-F13D4AB6D3F7}"/>
          </ac:spMkLst>
        </pc:spChg>
        <pc:spChg chg="mod">
          <ac:chgData name="Karl Michael Höferl" userId="544d2ce1-0a3b-4706-9dfd-c6d69d0e3c8e" providerId="ADAL" clId="{CDCF3994-1183-46C2-8E09-F381AFCE98DF}" dt="2025-05-08T07:01:48.253" v="2587" actId="790"/>
          <ac:spMkLst>
            <pc:docMk/>
            <pc:sldMk cId="4233589758" sldId="1459"/>
            <ac:spMk id="4" creationId="{DC050F5C-756B-3DDC-C57A-C143D3F80CE7}"/>
          </ac:spMkLst>
        </pc:spChg>
        <pc:spChg chg="mod">
          <ac:chgData name="Karl Michael Höferl" userId="544d2ce1-0a3b-4706-9dfd-c6d69d0e3c8e" providerId="ADAL" clId="{CDCF3994-1183-46C2-8E09-F381AFCE98DF}" dt="2025-05-08T07:01:48.254" v="2588" actId="790"/>
          <ac:spMkLst>
            <pc:docMk/>
            <pc:sldMk cId="4233589758" sldId="1459"/>
            <ac:spMk id="5" creationId="{7B8D5138-568F-FD1F-938D-15F885302F6B}"/>
          </ac:spMkLst>
        </pc:spChg>
        <pc:spChg chg="mod">
          <ac:chgData name="Karl Michael Höferl" userId="544d2ce1-0a3b-4706-9dfd-c6d69d0e3c8e" providerId="ADAL" clId="{CDCF3994-1183-46C2-8E09-F381AFCE98DF}" dt="2025-05-08T07:01:48.254" v="2589" actId="790"/>
          <ac:spMkLst>
            <pc:docMk/>
            <pc:sldMk cId="4233589758" sldId="1459"/>
            <ac:spMk id="6" creationId="{86EA56DB-9CD1-A979-178E-05F600CC73AD}"/>
          </ac:spMkLst>
        </pc:spChg>
      </pc:sldChg>
      <pc:sldChg chg="del">
        <pc:chgData name="Karl Michael Höferl" userId="544d2ce1-0a3b-4706-9dfd-c6d69d0e3c8e" providerId="ADAL" clId="{CDCF3994-1183-46C2-8E09-F381AFCE98DF}" dt="2025-05-07T09:22:03.660" v="27" actId="47"/>
        <pc:sldMkLst>
          <pc:docMk/>
          <pc:sldMk cId="3816368770" sldId="1460"/>
        </pc:sldMkLst>
      </pc:sldChg>
      <pc:sldChg chg="addSp delSp modSp mod chgLayout">
        <pc:chgData name="Karl Michael Höferl" userId="544d2ce1-0a3b-4706-9dfd-c6d69d0e3c8e" providerId="ADAL" clId="{CDCF3994-1183-46C2-8E09-F381AFCE98DF}" dt="2025-05-08T07:01:48.266" v="2605" actId="790"/>
        <pc:sldMkLst>
          <pc:docMk/>
          <pc:sldMk cId="3752185248" sldId="1462"/>
        </pc:sldMkLst>
        <pc:spChg chg="mod ord">
          <ac:chgData name="Karl Michael Höferl" userId="544d2ce1-0a3b-4706-9dfd-c6d69d0e3c8e" providerId="ADAL" clId="{CDCF3994-1183-46C2-8E09-F381AFCE98DF}" dt="2025-05-08T07:01:48.255" v="2590" actId="790"/>
          <ac:spMkLst>
            <pc:docMk/>
            <pc:sldMk cId="3752185248" sldId="1462"/>
            <ac:spMk id="2" creationId="{6BF78AEC-3C81-F056-C3AD-466EC3042CBC}"/>
          </ac:spMkLst>
        </pc:spChg>
        <pc:spChg chg="mod ord">
          <ac:chgData name="Karl Michael Höferl" userId="544d2ce1-0a3b-4706-9dfd-c6d69d0e3c8e" providerId="ADAL" clId="{CDCF3994-1183-46C2-8E09-F381AFCE98DF}" dt="2025-05-08T07:01:48.255" v="2591" actId="790"/>
          <ac:spMkLst>
            <pc:docMk/>
            <pc:sldMk cId="3752185248" sldId="1462"/>
            <ac:spMk id="3" creationId="{81C048FB-3E2A-59DD-C83A-EDE18E18E316}"/>
          </ac:spMkLst>
        </pc:spChg>
        <pc:spChg chg="add mod ord">
          <ac:chgData name="Karl Michael Höferl" userId="544d2ce1-0a3b-4706-9dfd-c6d69d0e3c8e" providerId="ADAL" clId="{CDCF3994-1183-46C2-8E09-F381AFCE98DF}" dt="2025-05-08T07:01:48.257" v="2592" actId="790"/>
          <ac:spMkLst>
            <pc:docMk/>
            <pc:sldMk cId="3752185248" sldId="1462"/>
            <ac:spMk id="4" creationId="{18862653-A4CD-B327-BE22-54E640AF7C17}"/>
          </ac:spMkLst>
        </pc:spChg>
        <pc:spChg chg="mod ord">
          <ac:chgData name="Karl Michael Höferl" userId="544d2ce1-0a3b-4706-9dfd-c6d69d0e3c8e" providerId="ADAL" clId="{CDCF3994-1183-46C2-8E09-F381AFCE98DF}" dt="2025-05-08T07:01:48.258" v="2593" actId="790"/>
          <ac:spMkLst>
            <pc:docMk/>
            <pc:sldMk cId="3752185248" sldId="1462"/>
            <ac:spMk id="5" creationId="{13810046-33DE-A22F-A0B4-3AE3BA3A6C60}"/>
          </ac:spMkLst>
        </pc:spChg>
        <pc:spChg chg="mod ord">
          <ac:chgData name="Karl Michael Höferl" userId="544d2ce1-0a3b-4706-9dfd-c6d69d0e3c8e" providerId="ADAL" clId="{CDCF3994-1183-46C2-8E09-F381AFCE98DF}" dt="2025-05-08T07:01:48.259" v="2594" actId="790"/>
          <ac:spMkLst>
            <pc:docMk/>
            <pc:sldMk cId="3752185248" sldId="1462"/>
            <ac:spMk id="6" creationId="{E023B5B9-D0FE-091F-0646-E9F84DB6A6DB}"/>
          </ac:spMkLst>
        </pc:spChg>
        <pc:spChg chg="mod">
          <ac:chgData name="Karl Michael Höferl" userId="544d2ce1-0a3b-4706-9dfd-c6d69d0e3c8e" providerId="ADAL" clId="{CDCF3994-1183-46C2-8E09-F381AFCE98DF}" dt="2025-05-08T07:01:48.259" v="2595" actId="790"/>
          <ac:spMkLst>
            <pc:docMk/>
            <pc:sldMk cId="3752185248" sldId="1462"/>
            <ac:spMk id="23" creationId="{21CEF1D6-8A2E-29DC-B7A9-D66D7CFF888D}"/>
          </ac:spMkLst>
        </pc:spChg>
        <pc:spChg chg="mod">
          <ac:chgData name="Karl Michael Höferl" userId="544d2ce1-0a3b-4706-9dfd-c6d69d0e3c8e" providerId="ADAL" clId="{CDCF3994-1183-46C2-8E09-F381AFCE98DF}" dt="2025-05-08T07:01:48.260" v="2596" actId="790"/>
          <ac:spMkLst>
            <pc:docMk/>
            <pc:sldMk cId="3752185248" sldId="1462"/>
            <ac:spMk id="24" creationId="{2AE90432-EEE5-1CE6-62AC-93A23D12A123}"/>
          </ac:spMkLst>
        </pc:spChg>
        <pc:spChg chg="mod">
          <ac:chgData name="Karl Michael Höferl" userId="544d2ce1-0a3b-4706-9dfd-c6d69d0e3c8e" providerId="ADAL" clId="{CDCF3994-1183-46C2-8E09-F381AFCE98DF}" dt="2025-05-08T07:01:48.261" v="2597" actId="790"/>
          <ac:spMkLst>
            <pc:docMk/>
            <pc:sldMk cId="3752185248" sldId="1462"/>
            <ac:spMk id="25" creationId="{B16A21EF-5D42-871D-4F30-18B5653FE919}"/>
          </ac:spMkLst>
        </pc:spChg>
        <pc:spChg chg="mod">
          <ac:chgData name="Karl Michael Höferl" userId="544d2ce1-0a3b-4706-9dfd-c6d69d0e3c8e" providerId="ADAL" clId="{CDCF3994-1183-46C2-8E09-F381AFCE98DF}" dt="2025-05-08T07:01:48.261" v="2598" actId="790"/>
          <ac:spMkLst>
            <pc:docMk/>
            <pc:sldMk cId="3752185248" sldId="1462"/>
            <ac:spMk id="26" creationId="{5882026B-40BB-F950-ABCB-5F246FC6E500}"/>
          </ac:spMkLst>
        </pc:spChg>
        <pc:spChg chg="mod">
          <ac:chgData name="Karl Michael Höferl" userId="544d2ce1-0a3b-4706-9dfd-c6d69d0e3c8e" providerId="ADAL" clId="{CDCF3994-1183-46C2-8E09-F381AFCE98DF}" dt="2025-05-08T07:01:48.262" v="2599" actId="790"/>
          <ac:spMkLst>
            <pc:docMk/>
            <pc:sldMk cId="3752185248" sldId="1462"/>
            <ac:spMk id="27" creationId="{DBC99B41-3836-3A5E-6248-7E452571B0E9}"/>
          </ac:spMkLst>
        </pc:spChg>
        <pc:spChg chg="mod">
          <ac:chgData name="Karl Michael Höferl" userId="544d2ce1-0a3b-4706-9dfd-c6d69d0e3c8e" providerId="ADAL" clId="{CDCF3994-1183-46C2-8E09-F381AFCE98DF}" dt="2025-05-08T07:01:48.263" v="2600" actId="790"/>
          <ac:spMkLst>
            <pc:docMk/>
            <pc:sldMk cId="3752185248" sldId="1462"/>
            <ac:spMk id="28" creationId="{135E7078-E40E-482F-6E71-DEE710722E14}"/>
          </ac:spMkLst>
        </pc:spChg>
        <pc:spChg chg="mod">
          <ac:chgData name="Karl Michael Höferl" userId="544d2ce1-0a3b-4706-9dfd-c6d69d0e3c8e" providerId="ADAL" clId="{CDCF3994-1183-46C2-8E09-F381AFCE98DF}" dt="2025-05-08T07:01:48.263" v="2601" actId="790"/>
          <ac:spMkLst>
            <pc:docMk/>
            <pc:sldMk cId="3752185248" sldId="1462"/>
            <ac:spMk id="30" creationId="{148529DE-EDAF-4A5E-B578-47FC53169649}"/>
          </ac:spMkLst>
        </pc:spChg>
        <pc:spChg chg="mod">
          <ac:chgData name="Karl Michael Höferl" userId="544d2ce1-0a3b-4706-9dfd-c6d69d0e3c8e" providerId="ADAL" clId="{CDCF3994-1183-46C2-8E09-F381AFCE98DF}" dt="2025-05-08T07:01:48.264" v="2602" actId="790"/>
          <ac:spMkLst>
            <pc:docMk/>
            <pc:sldMk cId="3752185248" sldId="1462"/>
            <ac:spMk id="35" creationId="{7B13D5B7-8247-C558-D572-9EBDDB2D848F}"/>
          </ac:spMkLst>
        </pc:spChg>
        <pc:spChg chg="mod">
          <ac:chgData name="Karl Michael Höferl" userId="544d2ce1-0a3b-4706-9dfd-c6d69d0e3c8e" providerId="ADAL" clId="{CDCF3994-1183-46C2-8E09-F381AFCE98DF}" dt="2025-05-08T07:01:48.264" v="2603" actId="790"/>
          <ac:spMkLst>
            <pc:docMk/>
            <pc:sldMk cId="3752185248" sldId="1462"/>
            <ac:spMk id="36" creationId="{17AB56CD-749E-68D9-00F3-4C443B5BFC4C}"/>
          </ac:spMkLst>
        </pc:spChg>
        <pc:spChg chg="mod">
          <ac:chgData name="Karl Michael Höferl" userId="544d2ce1-0a3b-4706-9dfd-c6d69d0e3c8e" providerId="ADAL" clId="{CDCF3994-1183-46C2-8E09-F381AFCE98DF}" dt="2025-05-08T07:01:48.265" v="2604" actId="790"/>
          <ac:spMkLst>
            <pc:docMk/>
            <pc:sldMk cId="3752185248" sldId="1462"/>
            <ac:spMk id="37" creationId="{528D568A-73DC-D926-D8F1-D0C29E61E966}"/>
          </ac:spMkLst>
        </pc:spChg>
        <pc:spChg chg="mod">
          <ac:chgData name="Karl Michael Höferl" userId="544d2ce1-0a3b-4706-9dfd-c6d69d0e3c8e" providerId="ADAL" clId="{CDCF3994-1183-46C2-8E09-F381AFCE98DF}" dt="2025-05-08T07:01:48.266" v="2605" actId="790"/>
          <ac:spMkLst>
            <pc:docMk/>
            <pc:sldMk cId="3752185248" sldId="1462"/>
            <ac:spMk id="38" creationId="{539ECD09-14A3-77E9-61B9-4AD19B9F091A}"/>
          </ac:spMkLst>
        </pc:spChg>
      </pc:sldChg>
      <pc:sldChg chg="del">
        <pc:chgData name="Karl Michael Höferl" userId="544d2ce1-0a3b-4706-9dfd-c6d69d0e3c8e" providerId="ADAL" clId="{CDCF3994-1183-46C2-8E09-F381AFCE98DF}" dt="2025-05-07T09:22:03.660" v="27" actId="47"/>
        <pc:sldMkLst>
          <pc:docMk/>
          <pc:sldMk cId="2572650155" sldId="1463"/>
        </pc:sldMkLst>
      </pc:sldChg>
      <pc:sldChg chg="addSp delSp modSp add mod">
        <pc:chgData name="Karl Michael Höferl" userId="544d2ce1-0a3b-4706-9dfd-c6d69d0e3c8e" providerId="ADAL" clId="{CDCF3994-1183-46C2-8E09-F381AFCE98DF}" dt="2025-05-08T07:01:48.157" v="2478" actId="790"/>
        <pc:sldMkLst>
          <pc:docMk/>
          <pc:sldMk cId="3455104396" sldId="1463"/>
        </pc:sldMkLst>
        <pc:spChg chg="mod">
          <ac:chgData name="Karl Michael Höferl" userId="544d2ce1-0a3b-4706-9dfd-c6d69d0e3c8e" providerId="ADAL" clId="{CDCF3994-1183-46C2-8E09-F381AFCE98DF}" dt="2025-05-08T07:01:48.148" v="2463" actId="790"/>
          <ac:spMkLst>
            <pc:docMk/>
            <pc:sldMk cId="3455104396" sldId="1463"/>
            <ac:spMk id="2" creationId="{19FB785A-54BE-CF0F-9D5B-EDFB047A69EF}"/>
          </ac:spMkLst>
        </pc:spChg>
        <pc:spChg chg="mod">
          <ac:chgData name="Karl Michael Höferl" userId="544d2ce1-0a3b-4706-9dfd-c6d69d0e3c8e" providerId="ADAL" clId="{CDCF3994-1183-46C2-8E09-F381AFCE98DF}" dt="2025-05-08T07:01:48.149" v="2464" actId="790"/>
          <ac:spMkLst>
            <pc:docMk/>
            <pc:sldMk cId="3455104396" sldId="1463"/>
            <ac:spMk id="3" creationId="{0B18D8DE-BF2F-8D96-1D36-124E42C0A559}"/>
          </ac:spMkLst>
        </pc:spChg>
        <pc:spChg chg="mod">
          <ac:chgData name="Karl Michael Höferl" userId="544d2ce1-0a3b-4706-9dfd-c6d69d0e3c8e" providerId="ADAL" clId="{CDCF3994-1183-46C2-8E09-F381AFCE98DF}" dt="2025-05-08T07:01:48.149" v="2465" actId="790"/>
          <ac:spMkLst>
            <pc:docMk/>
            <pc:sldMk cId="3455104396" sldId="1463"/>
            <ac:spMk id="5" creationId="{7299B5E9-5AF8-3C8C-9976-836DF241A30D}"/>
          </ac:spMkLst>
        </pc:spChg>
        <pc:spChg chg="mod">
          <ac:chgData name="Karl Michael Höferl" userId="544d2ce1-0a3b-4706-9dfd-c6d69d0e3c8e" providerId="ADAL" clId="{CDCF3994-1183-46C2-8E09-F381AFCE98DF}" dt="2025-05-08T07:01:48.150" v="2466" actId="790"/>
          <ac:spMkLst>
            <pc:docMk/>
            <pc:sldMk cId="3455104396" sldId="1463"/>
            <ac:spMk id="6" creationId="{42716785-272A-0633-DB82-571DB1A1F5DD}"/>
          </ac:spMkLst>
        </pc:spChg>
        <pc:spChg chg="mod">
          <ac:chgData name="Karl Michael Höferl" userId="544d2ce1-0a3b-4706-9dfd-c6d69d0e3c8e" providerId="ADAL" clId="{CDCF3994-1183-46C2-8E09-F381AFCE98DF}" dt="2025-05-07T09:26:12.786" v="50"/>
          <ac:spMkLst>
            <pc:docMk/>
            <pc:sldMk cId="3455104396" sldId="1463"/>
            <ac:spMk id="7" creationId="{7FBE8E5D-CEFC-68B3-155C-D35C09D25751}"/>
          </ac:spMkLst>
        </pc:spChg>
        <pc:spChg chg="mod">
          <ac:chgData name="Karl Michael Höferl" userId="544d2ce1-0a3b-4706-9dfd-c6d69d0e3c8e" providerId="ADAL" clId="{CDCF3994-1183-46C2-8E09-F381AFCE98DF}" dt="2025-05-07T09:26:12.786" v="50"/>
          <ac:spMkLst>
            <pc:docMk/>
            <pc:sldMk cId="3455104396" sldId="1463"/>
            <ac:spMk id="8" creationId="{8377B8C5-6EA5-0D8E-68C8-CA16F1ABCE86}"/>
          </ac:spMkLst>
        </pc:spChg>
        <pc:spChg chg="mod">
          <ac:chgData name="Karl Michael Höferl" userId="544d2ce1-0a3b-4706-9dfd-c6d69d0e3c8e" providerId="ADAL" clId="{CDCF3994-1183-46C2-8E09-F381AFCE98DF}" dt="2025-05-07T09:26:12.786" v="50"/>
          <ac:spMkLst>
            <pc:docMk/>
            <pc:sldMk cId="3455104396" sldId="1463"/>
            <ac:spMk id="9" creationId="{BFEBBEDF-2679-5FF1-6E4D-9A0E09D2A03B}"/>
          </ac:spMkLst>
        </pc:spChg>
        <pc:spChg chg="add mod">
          <ac:chgData name="Karl Michael Höferl" userId="544d2ce1-0a3b-4706-9dfd-c6d69d0e3c8e" providerId="ADAL" clId="{CDCF3994-1183-46C2-8E09-F381AFCE98DF}" dt="2025-05-08T07:01:48.157" v="2478" actId="790"/>
          <ac:spMkLst>
            <pc:docMk/>
            <pc:sldMk cId="3455104396" sldId="1463"/>
            <ac:spMk id="16" creationId="{00E28F10-8DB2-FDA7-7578-F5F29EC8554E}"/>
          </ac:spMkLst>
        </pc:spChg>
        <pc:spChg chg="mod">
          <ac:chgData name="Karl Michael Höferl" userId="544d2ce1-0a3b-4706-9dfd-c6d69d0e3c8e" providerId="ADAL" clId="{CDCF3994-1183-46C2-8E09-F381AFCE98DF}" dt="2025-05-08T07:01:48.151" v="2467" actId="790"/>
          <ac:spMkLst>
            <pc:docMk/>
            <pc:sldMk cId="3455104396" sldId="1463"/>
            <ac:spMk id="23" creationId="{360D9FA0-D727-AD12-34A2-6BA5434C16A1}"/>
          </ac:spMkLst>
        </pc:spChg>
        <pc:spChg chg="mod">
          <ac:chgData name="Karl Michael Höferl" userId="544d2ce1-0a3b-4706-9dfd-c6d69d0e3c8e" providerId="ADAL" clId="{CDCF3994-1183-46C2-8E09-F381AFCE98DF}" dt="2025-05-08T07:01:48.151" v="2468" actId="790"/>
          <ac:spMkLst>
            <pc:docMk/>
            <pc:sldMk cId="3455104396" sldId="1463"/>
            <ac:spMk id="24" creationId="{1FB72ED2-DAA8-32C9-6BFA-253842393DF7}"/>
          </ac:spMkLst>
        </pc:spChg>
        <pc:spChg chg="mod">
          <ac:chgData name="Karl Michael Höferl" userId="544d2ce1-0a3b-4706-9dfd-c6d69d0e3c8e" providerId="ADAL" clId="{CDCF3994-1183-46C2-8E09-F381AFCE98DF}" dt="2025-05-08T07:01:48.152" v="2469" actId="790"/>
          <ac:spMkLst>
            <pc:docMk/>
            <pc:sldMk cId="3455104396" sldId="1463"/>
            <ac:spMk id="25" creationId="{DFEA271E-D0E2-EE70-9148-BF9A3C3669FD}"/>
          </ac:spMkLst>
        </pc:spChg>
        <pc:spChg chg="mod">
          <ac:chgData name="Karl Michael Höferl" userId="544d2ce1-0a3b-4706-9dfd-c6d69d0e3c8e" providerId="ADAL" clId="{CDCF3994-1183-46C2-8E09-F381AFCE98DF}" dt="2025-05-08T07:01:48.152" v="2470" actId="790"/>
          <ac:spMkLst>
            <pc:docMk/>
            <pc:sldMk cId="3455104396" sldId="1463"/>
            <ac:spMk id="26" creationId="{208EE60C-D606-90D4-FF57-619103E6A7B4}"/>
          </ac:spMkLst>
        </pc:spChg>
        <pc:spChg chg="mod">
          <ac:chgData name="Karl Michael Höferl" userId="544d2ce1-0a3b-4706-9dfd-c6d69d0e3c8e" providerId="ADAL" clId="{CDCF3994-1183-46C2-8E09-F381AFCE98DF}" dt="2025-05-08T07:01:48.153" v="2471" actId="790"/>
          <ac:spMkLst>
            <pc:docMk/>
            <pc:sldMk cId="3455104396" sldId="1463"/>
            <ac:spMk id="27" creationId="{C3DA64C0-39BA-95DA-1E67-E3EF11CEC32D}"/>
          </ac:spMkLst>
        </pc:spChg>
        <pc:spChg chg="mod">
          <ac:chgData name="Karl Michael Höferl" userId="544d2ce1-0a3b-4706-9dfd-c6d69d0e3c8e" providerId="ADAL" clId="{CDCF3994-1183-46C2-8E09-F381AFCE98DF}" dt="2025-05-08T07:01:48.154" v="2472" actId="790"/>
          <ac:spMkLst>
            <pc:docMk/>
            <pc:sldMk cId="3455104396" sldId="1463"/>
            <ac:spMk id="28" creationId="{7684F606-1B3D-119C-CAF6-FD1149EDF572}"/>
          </ac:spMkLst>
        </pc:spChg>
        <pc:spChg chg="mod">
          <ac:chgData name="Karl Michael Höferl" userId="544d2ce1-0a3b-4706-9dfd-c6d69d0e3c8e" providerId="ADAL" clId="{CDCF3994-1183-46C2-8E09-F381AFCE98DF}" dt="2025-05-08T07:01:48.154" v="2473" actId="790"/>
          <ac:spMkLst>
            <pc:docMk/>
            <pc:sldMk cId="3455104396" sldId="1463"/>
            <ac:spMk id="30" creationId="{2A28F194-CDD2-6ADD-3C58-204DD532A670}"/>
          </ac:spMkLst>
        </pc:spChg>
        <pc:spChg chg="mod">
          <ac:chgData name="Karl Michael Höferl" userId="544d2ce1-0a3b-4706-9dfd-c6d69d0e3c8e" providerId="ADAL" clId="{CDCF3994-1183-46C2-8E09-F381AFCE98DF}" dt="2025-05-08T07:01:48.155" v="2474" actId="790"/>
          <ac:spMkLst>
            <pc:docMk/>
            <pc:sldMk cId="3455104396" sldId="1463"/>
            <ac:spMk id="35" creationId="{79BB9FB5-F2AC-254F-EF60-7C6EDD591BE7}"/>
          </ac:spMkLst>
        </pc:spChg>
        <pc:spChg chg="mod">
          <ac:chgData name="Karl Michael Höferl" userId="544d2ce1-0a3b-4706-9dfd-c6d69d0e3c8e" providerId="ADAL" clId="{CDCF3994-1183-46C2-8E09-F381AFCE98DF}" dt="2025-05-08T07:01:48.155" v="2475" actId="790"/>
          <ac:spMkLst>
            <pc:docMk/>
            <pc:sldMk cId="3455104396" sldId="1463"/>
            <ac:spMk id="36" creationId="{AE2C54CD-01CD-F81E-5B6A-07C566EAE9AC}"/>
          </ac:spMkLst>
        </pc:spChg>
        <pc:spChg chg="mod">
          <ac:chgData name="Karl Michael Höferl" userId="544d2ce1-0a3b-4706-9dfd-c6d69d0e3c8e" providerId="ADAL" clId="{CDCF3994-1183-46C2-8E09-F381AFCE98DF}" dt="2025-05-08T07:01:48.156" v="2476" actId="790"/>
          <ac:spMkLst>
            <pc:docMk/>
            <pc:sldMk cId="3455104396" sldId="1463"/>
            <ac:spMk id="37" creationId="{B0405142-6B1D-8233-9CE5-421A67E5DDFA}"/>
          </ac:spMkLst>
        </pc:spChg>
        <pc:spChg chg="mod">
          <ac:chgData name="Karl Michael Höferl" userId="544d2ce1-0a3b-4706-9dfd-c6d69d0e3c8e" providerId="ADAL" clId="{CDCF3994-1183-46C2-8E09-F381AFCE98DF}" dt="2025-05-08T07:01:48.157" v="2477" actId="790"/>
          <ac:spMkLst>
            <pc:docMk/>
            <pc:sldMk cId="3455104396" sldId="1463"/>
            <ac:spMk id="38" creationId="{7BC50152-94EC-E004-3C09-70D0797BAFEF}"/>
          </ac:spMkLst>
        </pc:spChg>
        <pc:grpChg chg="add mod">
          <ac:chgData name="Karl Michael Höferl" userId="544d2ce1-0a3b-4706-9dfd-c6d69d0e3c8e" providerId="ADAL" clId="{CDCF3994-1183-46C2-8E09-F381AFCE98DF}" dt="2025-05-07T09:29:45.836" v="81" actId="1036"/>
          <ac:grpSpMkLst>
            <pc:docMk/>
            <pc:sldMk cId="3455104396" sldId="1463"/>
            <ac:grpSpMk id="4" creationId="{F0D5E897-B20F-ED1D-F30B-2BD0C65B931F}"/>
          </ac:grpSpMkLst>
        </pc:grpChg>
        <pc:grpChg chg="mod">
          <ac:chgData name="Karl Michael Höferl" userId="544d2ce1-0a3b-4706-9dfd-c6d69d0e3c8e" providerId="ADAL" clId="{CDCF3994-1183-46C2-8E09-F381AFCE98DF}" dt="2025-05-07T09:29:45.836" v="81" actId="1036"/>
          <ac:grpSpMkLst>
            <pc:docMk/>
            <pc:sldMk cId="3455104396" sldId="1463"/>
            <ac:grpSpMk id="15" creationId="{691F42FC-8150-DF11-923F-E7470ACCC75E}"/>
          </ac:grpSpMkLst>
        </pc:grpChg>
        <pc:picChg chg="add mod">
          <ac:chgData name="Karl Michael Höferl" userId="544d2ce1-0a3b-4706-9dfd-c6d69d0e3c8e" providerId="ADAL" clId="{CDCF3994-1183-46C2-8E09-F381AFCE98DF}" dt="2025-05-07T09:29:45.836" v="81" actId="1036"/>
          <ac:picMkLst>
            <pc:docMk/>
            <pc:sldMk cId="3455104396" sldId="1463"/>
            <ac:picMk id="10" creationId="{C2A3B3C4-41F9-691F-472C-9767E98776FC}"/>
          </ac:picMkLst>
        </pc:picChg>
        <pc:picChg chg="mod modCrop">
          <ac:chgData name="Karl Michael Höferl" userId="544d2ce1-0a3b-4706-9dfd-c6d69d0e3c8e" providerId="ADAL" clId="{CDCF3994-1183-46C2-8E09-F381AFCE98DF}" dt="2025-05-07T09:32:21.389" v="84" actId="1076"/>
          <ac:picMkLst>
            <pc:docMk/>
            <pc:sldMk cId="3455104396" sldId="1463"/>
            <ac:picMk id="11" creationId="{76271BA3-39B9-BDCC-07D4-8820628ED070}"/>
          </ac:picMkLst>
        </pc:picChg>
        <pc:picChg chg="add mod">
          <ac:chgData name="Karl Michael Höferl" userId="544d2ce1-0a3b-4706-9dfd-c6d69d0e3c8e" providerId="ADAL" clId="{CDCF3994-1183-46C2-8E09-F381AFCE98DF}" dt="2025-05-07T09:29:45.836" v="81" actId="1036"/>
          <ac:picMkLst>
            <pc:docMk/>
            <pc:sldMk cId="3455104396" sldId="1463"/>
            <ac:picMk id="17" creationId="{B655A898-7141-668B-7BE8-4119F91E7BDB}"/>
          </ac:picMkLst>
        </pc:picChg>
        <pc:picChg chg="add mod">
          <ac:chgData name="Karl Michael Höferl" userId="544d2ce1-0a3b-4706-9dfd-c6d69d0e3c8e" providerId="ADAL" clId="{CDCF3994-1183-46C2-8E09-F381AFCE98DF}" dt="2025-05-07T09:29:45.836" v="81" actId="1036"/>
          <ac:picMkLst>
            <pc:docMk/>
            <pc:sldMk cId="3455104396" sldId="1463"/>
            <ac:picMk id="31" creationId="{236B066D-E0AA-01A5-A546-0E4CAC069BFA}"/>
          </ac:picMkLst>
        </pc:picChg>
      </pc:sldChg>
      <pc:sldChg chg="del">
        <pc:chgData name="Karl Michael Höferl" userId="544d2ce1-0a3b-4706-9dfd-c6d69d0e3c8e" providerId="ADAL" clId="{CDCF3994-1183-46C2-8E09-F381AFCE98DF}" dt="2025-05-07T09:22:03.660" v="27" actId="47"/>
        <pc:sldMkLst>
          <pc:docMk/>
          <pc:sldMk cId="2192504727" sldId="1464"/>
        </pc:sldMkLst>
      </pc:sldChg>
      <pc:sldChg chg="addSp modSp add del mod">
        <pc:chgData name="Karl Michael Höferl" userId="544d2ce1-0a3b-4706-9dfd-c6d69d0e3c8e" providerId="ADAL" clId="{CDCF3994-1183-46C2-8E09-F381AFCE98DF}" dt="2025-05-07T09:39:13.134" v="186" actId="47"/>
        <pc:sldMkLst>
          <pc:docMk/>
          <pc:sldMk cId="3826001301" sldId="1464"/>
        </pc:sldMkLst>
      </pc:sldChg>
      <pc:sldChg chg="del">
        <pc:chgData name="Karl Michael Höferl" userId="544d2ce1-0a3b-4706-9dfd-c6d69d0e3c8e" providerId="ADAL" clId="{CDCF3994-1183-46C2-8E09-F381AFCE98DF}" dt="2025-05-07T09:22:03.660" v="27" actId="47"/>
        <pc:sldMkLst>
          <pc:docMk/>
          <pc:sldMk cId="174726163" sldId="1465"/>
        </pc:sldMkLst>
      </pc:sldChg>
      <pc:sldChg chg="addSp modSp add mod">
        <pc:chgData name="Karl Michael Höferl" userId="544d2ce1-0a3b-4706-9dfd-c6d69d0e3c8e" providerId="ADAL" clId="{CDCF3994-1183-46C2-8E09-F381AFCE98DF}" dt="2025-05-08T07:01:48.180" v="2516" actId="790"/>
        <pc:sldMkLst>
          <pc:docMk/>
          <pc:sldMk cId="2665648858" sldId="1465"/>
        </pc:sldMkLst>
        <pc:spChg chg="mod">
          <ac:chgData name="Karl Michael Höferl" userId="544d2ce1-0a3b-4706-9dfd-c6d69d0e3c8e" providerId="ADAL" clId="{CDCF3994-1183-46C2-8E09-F381AFCE98DF}" dt="2025-05-08T07:01:48.168" v="2497" actId="790"/>
          <ac:spMkLst>
            <pc:docMk/>
            <pc:sldMk cId="2665648858" sldId="1465"/>
            <ac:spMk id="2" creationId="{E93EAEDD-DF99-A2C7-7498-3E9769A177E0}"/>
          </ac:spMkLst>
        </pc:spChg>
        <pc:spChg chg="mod">
          <ac:chgData name="Karl Michael Höferl" userId="544d2ce1-0a3b-4706-9dfd-c6d69d0e3c8e" providerId="ADAL" clId="{CDCF3994-1183-46C2-8E09-F381AFCE98DF}" dt="2025-05-08T07:01:48.169" v="2498" actId="790"/>
          <ac:spMkLst>
            <pc:docMk/>
            <pc:sldMk cId="2665648858" sldId="1465"/>
            <ac:spMk id="3" creationId="{AC7B26CE-0EBA-803A-515D-F426E409EC29}"/>
          </ac:spMkLst>
        </pc:spChg>
        <pc:spChg chg="mod">
          <ac:chgData name="Karl Michael Höferl" userId="544d2ce1-0a3b-4706-9dfd-c6d69d0e3c8e" providerId="ADAL" clId="{CDCF3994-1183-46C2-8E09-F381AFCE98DF}" dt="2025-05-08T07:01:48.170" v="2499" actId="790"/>
          <ac:spMkLst>
            <pc:docMk/>
            <pc:sldMk cId="2665648858" sldId="1465"/>
            <ac:spMk id="5" creationId="{45C9754F-9622-669E-225D-6E8DB634E3BD}"/>
          </ac:spMkLst>
        </pc:spChg>
        <pc:spChg chg="mod">
          <ac:chgData name="Karl Michael Höferl" userId="544d2ce1-0a3b-4706-9dfd-c6d69d0e3c8e" providerId="ADAL" clId="{CDCF3994-1183-46C2-8E09-F381AFCE98DF}" dt="2025-05-08T07:01:48.170" v="2500" actId="790"/>
          <ac:spMkLst>
            <pc:docMk/>
            <pc:sldMk cId="2665648858" sldId="1465"/>
            <ac:spMk id="6" creationId="{21E361A7-545F-ECAE-F172-E0C4E2AC9B42}"/>
          </ac:spMkLst>
        </pc:spChg>
        <pc:spChg chg="mod">
          <ac:chgData name="Karl Michael Höferl" userId="544d2ce1-0a3b-4706-9dfd-c6d69d0e3c8e" providerId="ADAL" clId="{CDCF3994-1183-46C2-8E09-F381AFCE98DF}" dt="2025-05-08T07:01:48.177" v="2512" actId="790"/>
          <ac:spMkLst>
            <pc:docMk/>
            <pc:sldMk cId="2665648858" sldId="1465"/>
            <ac:spMk id="16" creationId="{6DB72EED-0800-05B1-494E-65B8E63BC1A3}"/>
          </ac:spMkLst>
        </pc:spChg>
        <pc:spChg chg="mod">
          <ac:chgData name="Karl Michael Höferl" userId="544d2ce1-0a3b-4706-9dfd-c6d69d0e3c8e" providerId="ADAL" clId="{CDCF3994-1183-46C2-8E09-F381AFCE98DF}" dt="2025-05-08T07:01:48.171" v="2501" actId="790"/>
          <ac:spMkLst>
            <pc:docMk/>
            <pc:sldMk cId="2665648858" sldId="1465"/>
            <ac:spMk id="23" creationId="{77EFAA0F-0CAE-5B0E-0D09-6FFF2752AB03}"/>
          </ac:spMkLst>
        </pc:spChg>
        <pc:spChg chg="mod">
          <ac:chgData name="Karl Michael Höferl" userId="544d2ce1-0a3b-4706-9dfd-c6d69d0e3c8e" providerId="ADAL" clId="{CDCF3994-1183-46C2-8E09-F381AFCE98DF}" dt="2025-05-08T07:01:48.171" v="2502" actId="790"/>
          <ac:spMkLst>
            <pc:docMk/>
            <pc:sldMk cId="2665648858" sldId="1465"/>
            <ac:spMk id="24" creationId="{B278D9F5-517F-2416-6531-F192CB95EB7F}"/>
          </ac:spMkLst>
        </pc:spChg>
        <pc:spChg chg="mod">
          <ac:chgData name="Karl Michael Höferl" userId="544d2ce1-0a3b-4706-9dfd-c6d69d0e3c8e" providerId="ADAL" clId="{CDCF3994-1183-46C2-8E09-F381AFCE98DF}" dt="2025-05-08T07:01:48.172" v="2503" actId="790"/>
          <ac:spMkLst>
            <pc:docMk/>
            <pc:sldMk cId="2665648858" sldId="1465"/>
            <ac:spMk id="25" creationId="{4A87A4A2-8428-DB03-6E5D-27BF8EA9D994}"/>
          </ac:spMkLst>
        </pc:spChg>
        <pc:spChg chg="mod">
          <ac:chgData name="Karl Michael Höferl" userId="544d2ce1-0a3b-4706-9dfd-c6d69d0e3c8e" providerId="ADAL" clId="{CDCF3994-1183-46C2-8E09-F381AFCE98DF}" dt="2025-05-08T07:01:48.172" v="2504" actId="790"/>
          <ac:spMkLst>
            <pc:docMk/>
            <pc:sldMk cId="2665648858" sldId="1465"/>
            <ac:spMk id="26" creationId="{B158B47B-A159-4F0B-42C9-438ABF14A153}"/>
          </ac:spMkLst>
        </pc:spChg>
        <pc:spChg chg="mod">
          <ac:chgData name="Karl Michael Höferl" userId="544d2ce1-0a3b-4706-9dfd-c6d69d0e3c8e" providerId="ADAL" clId="{CDCF3994-1183-46C2-8E09-F381AFCE98DF}" dt="2025-05-08T07:01:48.173" v="2505" actId="790"/>
          <ac:spMkLst>
            <pc:docMk/>
            <pc:sldMk cId="2665648858" sldId="1465"/>
            <ac:spMk id="27" creationId="{4048EC15-87CB-B300-5F6A-887518FEF6F6}"/>
          </ac:spMkLst>
        </pc:spChg>
        <pc:spChg chg="mod">
          <ac:chgData name="Karl Michael Höferl" userId="544d2ce1-0a3b-4706-9dfd-c6d69d0e3c8e" providerId="ADAL" clId="{CDCF3994-1183-46C2-8E09-F381AFCE98DF}" dt="2025-05-08T07:01:48.174" v="2506" actId="790"/>
          <ac:spMkLst>
            <pc:docMk/>
            <pc:sldMk cId="2665648858" sldId="1465"/>
            <ac:spMk id="28" creationId="{F9E041ED-1379-7A62-2CB5-11AA4E6BF2F4}"/>
          </ac:spMkLst>
        </pc:spChg>
        <pc:spChg chg="mod">
          <ac:chgData name="Karl Michael Höferl" userId="544d2ce1-0a3b-4706-9dfd-c6d69d0e3c8e" providerId="ADAL" clId="{CDCF3994-1183-46C2-8E09-F381AFCE98DF}" dt="2025-05-08T07:01:48.174" v="2507" actId="790"/>
          <ac:spMkLst>
            <pc:docMk/>
            <pc:sldMk cId="2665648858" sldId="1465"/>
            <ac:spMk id="30" creationId="{2AC60F2C-4EC9-2B9D-889A-1FEA610F36C4}"/>
          </ac:spMkLst>
        </pc:spChg>
        <pc:spChg chg="mod">
          <ac:chgData name="Karl Michael Höferl" userId="544d2ce1-0a3b-4706-9dfd-c6d69d0e3c8e" providerId="ADAL" clId="{CDCF3994-1183-46C2-8E09-F381AFCE98DF}" dt="2025-05-08T07:01:48.175" v="2508" actId="790"/>
          <ac:spMkLst>
            <pc:docMk/>
            <pc:sldMk cId="2665648858" sldId="1465"/>
            <ac:spMk id="35" creationId="{898E3083-F1A0-0FCD-DA62-EDF53831CA7A}"/>
          </ac:spMkLst>
        </pc:spChg>
        <pc:spChg chg="mod">
          <ac:chgData name="Karl Michael Höferl" userId="544d2ce1-0a3b-4706-9dfd-c6d69d0e3c8e" providerId="ADAL" clId="{CDCF3994-1183-46C2-8E09-F381AFCE98DF}" dt="2025-05-08T07:01:48.175" v="2509" actId="790"/>
          <ac:spMkLst>
            <pc:docMk/>
            <pc:sldMk cId="2665648858" sldId="1465"/>
            <ac:spMk id="36" creationId="{2EA7334F-2D0F-7FE8-E642-3925DEC1F050}"/>
          </ac:spMkLst>
        </pc:spChg>
        <pc:spChg chg="mod">
          <ac:chgData name="Karl Michael Höferl" userId="544d2ce1-0a3b-4706-9dfd-c6d69d0e3c8e" providerId="ADAL" clId="{CDCF3994-1183-46C2-8E09-F381AFCE98DF}" dt="2025-05-08T07:01:48.176" v="2510" actId="790"/>
          <ac:spMkLst>
            <pc:docMk/>
            <pc:sldMk cId="2665648858" sldId="1465"/>
            <ac:spMk id="37" creationId="{7C18D650-9DE6-D2F1-6D65-4D58E3EA0837}"/>
          </ac:spMkLst>
        </pc:spChg>
        <pc:spChg chg="mod">
          <ac:chgData name="Karl Michael Höferl" userId="544d2ce1-0a3b-4706-9dfd-c6d69d0e3c8e" providerId="ADAL" clId="{CDCF3994-1183-46C2-8E09-F381AFCE98DF}" dt="2025-05-08T07:01:48.176" v="2511" actId="790"/>
          <ac:spMkLst>
            <pc:docMk/>
            <pc:sldMk cId="2665648858" sldId="1465"/>
            <ac:spMk id="38" creationId="{46946F1A-A1C3-DA52-39B8-2F8D5945A375}"/>
          </ac:spMkLst>
        </pc:spChg>
        <pc:spChg chg="add mod">
          <ac:chgData name="Karl Michael Höferl" userId="544d2ce1-0a3b-4706-9dfd-c6d69d0e3c8e" providerId="ADAL" clId="{CDCF3994-1183-46C2-8E09-F381AFCE98DF}" dt="2025-05-08T07:01:48.179" v="2515" actId="790"/>
          <ac:spMkLst>
            <pc:docMk/>
            <pc:sldMk cId="2665648858" sldId="1465"/>
            <ac:spMk id="43" creationId="{EBB54B7D-B7EF-F735-B393-8CA1B1A0813F}"/>
          </ac:spMkLst>
        </pc:spChg>
        <pc:spChg chg="add mod">
          <ac:chgData name="Karl Michael Höferl" userId="544d2ce1-0a3b-4706-9dfd-c6d69d0e3c8e" providerId="ADAL" clId="{CDCF3994-1183-46C2-8E09-F381AFCE98DF}" dt="2025-05-08T07:01:48.180" v="2516" actId="790"/>
          <ac:spMkLst>
            <pc:docMk/>
            <pc:sldMk cId="2665648858" sldId="1465"/>
            <ac:spMk id="45" creationId="{568406DA-63FB-7DC1-23C5-08E710EF1E46}"/>
          </ac:spMkLst>
        </pc:spChg>
        <pc:spChg chg="mod">
          <ac:chgData name="Karl Michael Höferl" userId="544d2ce1-0a3b-4706-9dfd-c6d69d0e3c8e" providerId="ADAL" clId="{CDCF3994-1183-46C2-8E09-F381AFCE98DF}" dt="2025-05-08T07:01:48.178" v="2513" actId="790"/>
          <ac:spMkLst>
            <pc:docMk/>
            <pc:sldMk cId="2665648858" sldId="1465"/>
            <ac:spMk id="56" creationId="{951DCA40-3D85-0C7C-B1F7-C3A878287123}"/>
          </ac:spMkLst>
        </pc:spChg>
        <pc:spChg chg="mod">
          <ac:chgData name="Karl Michael Höferl" userId="544d2ce1-0a3b-4706-9dfd-c6d69d0e3c8e" providerId="ADAL" clId="{CDCF3994-1183-46C2-8E09-F381AFCE98DF}" dt="2025-05-08T07:01:48.178" v="2514" actId="790"/>
          <ac:spMkLst>
            <pc:docMk/>
            <pc:sldMk cId="2665648858" sldId="1465"/>
            <ac:spMk id="57" creationId="{B89D096F-1759-B728-374B-0F4236BA7C40}"/>
          </ac:spMkLst>
        </pc:spChg>
        <pc:picChg chg="add mod">
          <ac:chgData name="Karl Michael Höferl" userId="544d2ce1-0a3b-4706-9dfd-c6d69d0e3c8e" providerId="ADAL" clId="{CDCF3994-1183-46C2-8E09-F381AFCE98DF}" dt="2025-05-07T09:38:48.780" v="180" actId="1035"/>
          <ac:picMkLst>
            <pc:docMk/>
            <pc:sldMk cId="2665648858" sldId="1465"/>
            <ac:picMk id="39" creationId="{4C6146EB-2B1E-51C9-FDB0-6BB71228C228}"/>
          </ac:picMkLst>
        </pc:picChg>
        <pc:picChg chg="mod">
          <ac:chgData name="Karl Michael Höferl" userId="544d2ce1-0a3b-4706-9dfd-c6d69d0e3c8e" providerId="ADAL" clId="{CDCF3994-1183-46C2-8E09-F381AFCE98DF}" dt="2025-05-07T09:38:48.780" v="180" actId="1035"/>
          <ac:picMkLst>
            <pc:docMk/>
            <pc:sldMk cId="2665648858" sldId="1465"/>
            <ac:picMk id="40" creationId="{02D69240-8D6E-8BDB-04E5-D0EFF3F9CBB3}"/>
          </ac:picMkLst>
        </pc:picChg>
        <pc:picChg chg="add mod">
          <ac:chgData name="Karl Michael Höferl" userId="544d2ce1-0a3b-4706-9dfd-c6d69d0e3c8e" providerId="ADAL" clId="{CDCF3994-1183-46C2-8E09-F381AFCE98DF}" dt="2025-05-07T09:38:48.780" v="180" actId="1035"/>
          <ac:picMkLst>
            <pc:docMk/>
            <pc:sldMk cId="2665648858" sldId="1465"/>
            <ac:picMk id="41" creationId="{980ABC63-ED49-2B7B-EF78-AC5A06542A39}"/>
          </ac:picMkLst>
        </pc:picChg>
        <pc:picChg chg="mod">
          <ac:chgData name="Karl Michael Höferl" userId="544d2ce1-0a3b-4706-9dfd-c6d69d0e3c8e" providerId="ADAL" clId="{CDCF3994-1183-46C2-8E09-F381AFCE98DF}" dt="2025-05-07T09:38:48.780" v="180" actId="1035"/>
          <ac:picMkLst>
            <pc:docMk/>
            <pc:sldMk cId="2665648858" sldId="1465"/>
            <ac:picMk id="42" creationId="{F873C51B-4CF8-1E99-6D62-137563D92118}"/>
          </ac:picMkLst>
        </pc:picChg>
        <pc:picChg chg="mod">
          <ac:chgData name="Karl Michael Höferl" userId="544d2ce1-0a3b-4706-9dfd-c6d69d0e3c8e" providerId="ADAL" clId="{CDCF3994-1183-46C2-8E09-F381AFCE98DF}" dt="2025-05-07T09:38:48.780" v="180" actId="1035"/>
          <ac:picMkLst>
            <pc:docMk/>
            <pc:sldMk cId="2665648858" sldId="1465"/>
            <ac:picMk id="44" creationId="{AA6CAD3A-25B3-9C50-37AE-34F59CCFF2D1}"/>
          </ac:picMkLst>
        </pc:picChg>
        <pc:picChg chg="mod">
          <ac:chgData name="Karl Michael Höferl" userId="544d2ce1-0a3b-4706-9dfd-c6d69d0e3c8e" providerId="ADAL" clId="{CDCF3994-1183-46C2-8E09-F381AFCE98DF}" dt="2025-05-07T09:38:48.780" v="180" actId="1035"/>
          <ac:picMkLst>
            <pc:docMk/>
            <pc:sldMk cId="2665648858" sldId="1465"/>
            <ac:picMk id="55" creationId="{FD5D3242-03DB-6D61-3AD8-3A582384CACA}"/>
          </ac:picMkLst>
        </pc:picChg>
      </pc:sldChg>
      <pc:sldChg chg="delSp modSp add mod ord">
        <pc:chgData name="Karl Michael Höferl" userId="544d2ce1-0a3b-4706-9dfd-c6d69d0e3c8e" providerId="ADAL" clId="{CDCF3994-1183-46C2-8E09-F381AFCE98DF}" dt="2025-05-08T07:01:48.168" v="2496" actId="790"/>
        <pc:sldMkLst>
          <pc:docMk/>
          <pc:sldMk cId="1815437041" sldId="1466"/>
        </pc:sldMkLst>
        <pc:spChg chg="mod">
          <ac:chgData name="Karl Michael Höferl" userId="544d2ce1-0a3b-4706-9dfd-c6d69d0e3c8e" providerId="ADAL" clId="{CDCF3994-1183-46C2-8E09-F381AFCE98DF}" dt="2025-05-08T07:01:48.158" v="2479" actId="790"/>
          <ac:spMkLst>
            <pc:docMk/>
            <pc:sldMk cId="1815437041" sldId="1466"/>
            <ac:spMk id="2" creationId="{AEFB7E04-5435-CC6F-E76E-50C075A1B55D}"/>
          </ac:spMkLst>
        </pc:spChg>
        <pc:spChg chg="mod">
          <ac:chgData name="Karl Michael Höferl" userId="544d2ce1-0a3b-4706-9dfd-c6d69d0e3c8e" providerId="ADAL" clId="{CDCF3994-1183-46C2-8E09-F381AFCE98DF}" dt="2025-05-08T07:01:48.159" v="2480" actId="790"/>
          <ac:spMkLst>
            <pc:docMk/>
            <pc:sldMk cId="1815437041" sldId="1466"/>
            <ac:spMk id="3" creationId="{A8C84234-B575-E20C-A0FE-27E716DCC119}"/>
          </ac:spMkLst>
        </pc:spChg>
        <pc:spChg chg="mod">
          <ac:chgData name="Karl Michael Höferl" userId="544d2ce1-0a3b-4706-9dfd-c6d69d0e3c8e" providerId="ADAL" clId="{CDCF3994-1183-46C2-8E09-F381AFCE98DF}" dt="2025-05-08T07:01:48.159" v="2481" actId="790"/>
          <ac:spMkLst>
            <pc:docMk/>
            <pc:sldMk cId="1815437041" sldId="1466"/>
            <ac:spMk id="5" creationId="{749873AF-5F7C-5240-DBAD-077D93D973E5}"/>
          </ac:spMkLst>
        </pc:spChg>
        <pc:spChg chg="mod">
          <ac:chgData name="Karl Michael Höferl" userId="544d2ce1-0a3b-4706-9dfd-c6d69d0e3c8e" providerId="ADAL" clId="{CDCF3994-1183-46C2-8E09-F381AFCE98DF}" dt="2025-05-08T07:01:48.160" v="2482" actId="790"/>
          <ac:spMkLst>
            <pc:docMk/>
            <pc:sldMk cId="1815437041" sldId="1466"/>
            <ac:spMk id="6" creationId="{5DBA665C-3BBD-8FB0-FEC3-C791C80A1D57}"/>
          </ac:spMkLst>
        </pc:spChg>
        <pc:spChg chg="mod">
          <ac:chgData name="Karl Michael Höferl" userId="544d2ce1-0a3b-4706-9dfd-c6d69d0e3c8e" providerId="ADAL" clId="{CDCF3994-1183-46C2-8E09-F381AFCE98DF}" dt="2025-05-08T07:01:48.166" v="2494" actId="790"/>
          <ac:spMkLst>
            <pc:docMk/>
            <pc:sldMk cId="1815437041" sldId="1466"/>
            <ac:spMk id="16" creationId="{2B2E1578-BA37-AE9F-F30C-AFF2F9BBB1FB}"/>
          </ac:spMkLst>
        </pc:spChg>
        <pc:spChg chg="mod">
          <ac:chgData name="Karl Michael Höferl" userId="544d2ce1-0a3b-4706-9dfd-c6d69d0e3c8e" providerId="ADAL" clId="{CDCF3994-1183-46C2-8E09-F381AFCE98DF}" dt="2025-05-08T07:01:48.160" v="2483" actId="790"/>
          <ac:spMkLst>
            <pc:docMk/>
            <pc:sldMk cId="1815437041" sldId="1466"/>
            <ac:spMk id="23" creationId="{1274C6AE-8A0C-D694-EB65-08AB7B97CA41}"/>
          </ac:spMkLst>
        </pc:spChg>
        <pc:spChg chg="mod">
          <ac:chgData name="Karl Michael Höferl" userId="544d2ce1-0a3b-4706-9dfd-c6d69d0e3c8e" providerId="ADAL" clId="{CDCF3994-1183-46C2-8E09-F381AFCE98DF}" dt="2025-05-08T07:01:48.161" v="2484" actId="790"/>
          <ac:spMkLst>
            <pc:docMk/>
            <pc:sldMk cId="1815437041" sldId="1466"/>
            <ac:spMk id="24" creationId="{6CCDAF92-7E1B-AF02-F741-03D7D943D176}"/>
          </ac:spMkLst>
        </pc:spChg>
        <pc:spChg chg="mod">
          <ac:chgData name="Karl Michael Höferl" userId="544d2ce1-0a3b-4706-9dfd-c6d69d0e3c8e" providerId="ADAL" clId="{CDCF3994-1183-46C2-8E09-F381AFCE98DF}" dt="2025-05-08T07:01:48.161" v="2485" actId="790"/>
          <ac:spMkLst>
            <pc:docMk/>
            <pc:sldMk cId="1815437041" sldId="1466"/>
            <ac:spMk id="25" creationId="{3F40ACAE-3FD2-0553-A3BB-BF451D827DE4}"/>
          </ac:spMkLst>
        </pc:spChg>
        <pc:spChg chg="mod">
          <ac:chgData name="Karl Michael Höferl" userId="544d2ce1-0a3b-4706-9dfd-c6d69d0e3c8e" providerId="ADAL" clId="{CDCF3994-1183-46C2-8E09-F381AFCE98DF}" dt="2025-05-08T07:01:48.162" v="2486" actId="790"/>
          <ac:spMkLst>
            <pc:docMk/>
            <pc:sldMk cId="1815437041" sldId="1466"/>
            <ac:spMk id="26" creationId="{717606E7-46E2-A184-D448-50432E1737C0}"/>
          </ac:spMkLst>
        </pc:spChg>
        <pc:spChg chg="mod">
          <ac:chgData name="Karl Michael Höferl" userId="544d2ce1-0a3b-4706-9dfd-c6d69d0e3c8e" providerId="ADAL" clId="{CDCF3994-1183-46C2-8E09-F381AFCE98DF}" dt="2025-05-08T07:01:48.163" v="2487" actId="790"/>
          <ac:spMkLst>
            <pc:docMk/>
            <pc:sldMk cId="1815437041" sldId="1466"/>
            <ac:spMk id="27" creationId="{B962974E-7326-238C-2586-8762415DF65C}"/>
          </ac:spMkLst>
        </pc:spChg>
        <pc:spChg chg="mod">
          <ac:chgData name="Karl Michael Höferl" userId="544d2ce1-0a3b-4706-9dfd-c6d69d0e3c8e" providerId="ADAL" clId="{CDCF3994-1183-46C2-8E09-F381AFCE98DF}" dt="2025-05-08T07:01:48.163" v="2488" actId="790"/>
          <ac:spMkLst>
            <pc:docMk/>
            <pc:sldMk cId="1815437041" sldId="1466"/>
            <ac:spMk id="28" creationId="{AD58C7AC-2579-7A9A-F26A-DAB9D2216947}"/>
          </ac:spMkLst>
        </pc:spChg>
        <pc:spChg chg="mod">
          <ac:chgData name="Karl Michael Höferl" userId="544d2ce1-0a3b-4706-9dfd-c6d69d0e3c8e" providerId="ADAL" clId="{CDCF3994-1183-46C2-8E09-F381AFCE98DF}" dt="2025-05-08T07:01:48.164" v="2489" actId="790"/>
          <ac:spMkLst>
            <pc:docMk/>
            <pc:sldMk cId="1815437041" sldId="1466"/>
            <ac:spMk id="30" creationId="{EA4DF121-BF20-B9D2-B657-1DDFE5EFBB31}"/>
          </ac:spMkLst>
        </pc:spChg>
        <pc:spChg chg="mod">
          <ac:chgData name="Karl Michael Höferl" userId="544d2ce1-0a3b-4706-9dfd-c6d69d0e3c8e" providerId="ADAL" clId="{CDCF3994-1183-46C2-8E09-F381AFCE98DF}" dt="2025-05-08T07:01:48.164" v="2490" actId="790"/>
          <ac:spMkLst>
            <pc:docMk/>
            <pc:sldMk cId="1815437041" sldId="1466"/>
            <ac:spMk id="35" creationId="{474E1979-FD89-967C-373B-1753E311AB35}"/>
          </ac:spMkLst>
        </pc:spChg>
        <pc:spChg chg="mod">
          <ac:chgData name="Karl Michael Höferl" userId="544d2ce1-0a3b-4706-9dfd-c6d69d0e3c8e" providerId="ADAL" clId="{CDCF3994-1183-46C2-8E09-F381AFCE98DF}" dt="2025-05-08T07:01:48.165" v="2491" actId="790"/>
          <ac:spMkLst>
            <pc:docMk/>
            <pc:sldMk cId="1815437041" sldId="1466"/>
            <ac:spMk id="36" creationId="{9EB56032-2116-EFE2-DF4C-9A4BBFC431C0}"/>
          </ac:spMkLst>
        </pc:spChg>
        <pc:spChg chg="mod">
          <ac:chgData name="Karl Michael Höferl" userId="544d2ce1-0a3b-4706-9dfd-c6d69d0e3c8e" providerId="ADAL" clId="{CDCF3994-1183-46C2-8E09-F381AFCE98DF}" dt="2025-05-08T07:01:48.165" v="2492" actId="790"/>
          <ac:spMkLst>
            <pc:docMk/>
            <pc:sldMk cId="1815437041" sldId="1466"/>
            <ac:spMk id="37" creationId="{AFAD786E-A768-74FD-EB19-35A060626F68}"/>
          </ac:spMkLst>
        </pc:spChg>
        <pc:spChg chg="mod">
          <ac:chgData name="Karl Michael Höferl" userId="544d2ce1-0a3b-4706-9dfd-c6d69d0e3c8e" providerId="ADAL" clId="{CDCF3994-1183-46C2-8E09-F381AFCE98DF}" dt="2025-05-08T07:01:48.166" v="2493" actId="790"/>
          <ac:spMkLst>
            <pc:docMk/>
            <pc:sldMk cId="1815437041" sldId="1466"/>
            <ac:spMk id="38" creationId="{9F285ACF-22AD-A820-80AD-AC0E3CF0271B}"/>
          </ac:spMkLst>
        </pc:spChg>
        <pc:spChg chg="mod">
          <ac:chgData name="Karl Michael Höferl" userId="544d2ce1-0a3b-4706-9dfd-c6d69d0e3c8e" providerId="ADAL" clId="{CDCF3994-1183-46C2-8E09-F381AFCE98DF}" dt="2025-05-08T07:01:48.167" v="2495" actId="790"/>
          <ac:spMkLst>
            <pc:docMk/>
            <pc:sldMk cId="1815437041" sldId="1466"/>
            <ac:spMk id="56" creationId="{FA29C1C4-EA3E-6FC4-B474-D114218E7BA5}"/>
          </ac:spMkLst>
        </pc:spChg>
        <pc:spChg chg="mod">
          <ac:chgData name="Karl Michael Höferl" userId="544d2ce1-0a3b-4706-9dfd-c6d69d0e3c8e" providerId="ADAL" clId="{CDCF3994-1183-46C2-8E09-F381AFCE98DF}" dt="2025-05-08T07:01:48.168" v="2496" actId="790"/>
          <ac:spMkLst>
            <pc:docMk/>
            <pc:sldMk cId="1815437041" sldId="1466"/>
            <ac:spMk id="57" creationId="{1CDE21A5-8EC6-658F-2B3A-1871F9CEA53F}"/>
          </ac:spMkLst>
        </pc:spChg>
      </pc:sldChg>
      <pc:sldChg chg="del">
        <pc:chgData name="Karl Michael Höferl" userId="544d2ce1-0a3b-4706-9dfd-c6d69d0e3c8e" providerId="ADAL" clId="{CDCF3994-1183-46C2-8E09-F381AFCE98DF}" dt="2025-05-07T09:22:03.660" v="27" actId="47"/>
        <pc:sldMkLst>
          <pc:docMk/>
          <pc:sldMk cId="1980581663" sldId="1466"/>
        </pc:sldMkLst>
      </pc:sldChg>
      <pc:sldChg chg="addSp delSp modSp new mod">
        <pc:chgData name="Karl Michael Höferl" userId="544d2ce1-0a3b-4706-9dfd-c6d69d0e3c8e" providerId="ADAL" clId="{CDCF3994-1183-46C2-8E09-F381AFCE98DF}" dt="2025-05-08T07:01:48.215" v="2531" actId="790"/>
        <pc:sldMkLst>
          <pc:docMk/>
          <pc:sldMk cId="650288030" sldId="1467"/>
        </pc:sldMkLst>
        <pc:spChg chg="mod">
          <ac:chgData name="Karl Michael Höferl" userId="544d2ce1-0a3b-4706-9dfd-c6d69d0e3c8e" providerId="ADAL" clId="{CDCF3994-1183-46C2-8E09-F381AFCE98DF}" dt="2025-05-08T07:01:48.211" v="2527" actId="790"/>
          <ac:spMkLst>
            <pc:docMk/>
            <pc:sldMk cId="650288030" sldId="1467"/>
            <ac:spMk id="2" creationId="{08253BF3-5D87-20C9-516B-102EFF42D3C7}"/>
          </ac:spMkLst>
        </pc:spChg>
        <pc:spChg chg="mod">
          <ac:chgData name="Karl Michael Höferl" userId="544d2ce1-0a3b-4706-9dfd-c6d69d0e3c8e" providerId="ADAL" clId="{CDCF3994-1183-46C2-8E09-F381AFCE98DF}" dt="2025-05-08T07:01:48.212" v="2528" actId="790"/>
          <ac:spMkLst>
            <pc:docMk/>
            <pc:sldMk cId="650288030" sldId="1467"/>
            <ac:spMk id="3" creationId="{CC9F911D-D68F-0BCE-BB0F-C9FB1D979497}"/>
          </ac:spMkLst>
        </pc:spChg>
        <pc:spChg chg="mod">
          <ac:chgData name="Karl Michael Höferl" userId="544d2ce1-0a3b-4706-9dfd-c6d69d0e3c8e" providerId="ADAL" clId="{CDCF3994-1183-46C2-8E09-F381AFCE98DF}" dt="2025-05-08T07:01:48.212" v="2529" actId="790"/>
          <ac:spMkLst>
            <pc:docMk/>
            <pc:sldMk cId="650288030" sldId="1467"/>
            <ac:spMk id="5" creationId="{D7800930-D826-6AE7-6C5D-AD75EAF74EE5}"/>
          </ac:spMkLst>
        </pc:spChg>
        <pc:spChg chg="mod">
          <ac:chgData name="Karl Michael Höferl" userId="544d2ce1-0a3b-4706-9dfd-c6d69d0e3c8e" providerId="ADAL" clId="{CDCF3994-1183-46C2-8E09-F381AFCE98DF}" dt="2025-05-08T07:01:48.213" v="2530" actId="790"/>
          <ac:spMkLst>
            <pc:docMk/>
            <pc:sldMk cId="650288030" sldId="1467"/>
            <ac:spMk id="6" creationId="{3119CAFF-1192-4B27-797F-40832705ED6F}"/>
          </ac:spMkLst>
        </pc:spChg>
        <pc:spChg chg="add mod">
          <ac:chgData name="Karl Michael Höferl" userId="544d2ce1-0a3b-4706-9dfd-c6d69d0e3c8e" providerId="ADAL" clId="{CDCF3994-1183-46C2-8E09-F381AFCE98DF}" dt="2025-05-08T07:01:48.215" v="2531" actId="790"/>
          <ac:spMkLst>
            <pc:docMk/>
            <pc:sldMk cId="650288030" sldId="1467"/>
            <ac:spMk id="7" creationId="{9376CEAC-8456-B33D-F8A2-82C62F9FFD29}"/>
          </ac:spMkLst>
        </pc:spChg>
        <pc:picChg chg="add mod">
          <ac:chgData name="Karl Michael Höferl" userId="544d2ce1-0a3b-4706-9dfd-c6d69d0e3c8e" providerId="ADAL" clId="{CDCF3994-1183-46C2-8E09-F381AFCE98DF}" dt="2025-05-07T09:54:38.260" v="352" actId="1038"/>
          <ac:picMkLst>
            <pc:docMk/>
            <pc:sldMk cId="650288030" sldId="1467"/>
            <ac:picMk id="6148" creationId="{656C027B-BEDC-1344-F8EF-7C4530480E87}"/>
          </ac:picMkLst>
        </pc:picChg>
      </pc:sldChg>
      <pc:sldChg chg="del">
        <pc:chgData name="Karl Michael Höferl" userId="544d2ce1-0a3b-4706-9dfd-c6d69d0e3c8e" providerId="ADAL" clId="{CDCF3994-1183-46C2-8E09-F381AFCE98DF}" dt="2025-05-07T09:22:03.660" v="27" actId="47"/>
        <pc:sldMkLst>
          <pc:docMk/>
          <pc:sldMk cId="1267537093" sldId="1467"/>
        </pc:sldMkLst>
      </pc:sldChg>
      <pc:sldChg chg="addSp delSp modSp add mod">
        <pc:chgData name="Karl Michael Höferl" userId="544d2ce1-0a3b-4706-9dfd-c6d69d0e3c8e" providerId="ADAL" clId="{CDCF3994-1183-46C2-8E09-F381AFCE98DF}" dt="2025-05-08T07:01:48.241" v="2570" actId="790"/>
        <pc:sldMkLst>
          <pc:docMk/>
          <pc:sldMk cId="1088226198" sldId="1468"/>
        </pc:sldMkLst>
        <pc:spChg chg="mod">
          <ac:chgData name="Karl Michael Höferl" userId="544d2ce1-0a3b-4706-9dfd-c6d69d0e3c8e" providerId="ADAL" clId="{CDCF3994-1183-46C2-8E09-F381AFCE98DF}" dt="2025-05-08T07:01:48.239" v="2567" actId="790"/>
          <ac:spMkLst>
            <pc:docMk/>
            <pc:sldMk cId="1088226198" sldId="1468"/>
            <ac:spMk id="2" creationId="{7C13C693-4F19-1B95-60CC-EFA4D9BDC978}"/>
          </ac:spMkLst>
        </pc:spChg>
        <pc:spChg chg="mod">
          <ac:chgData name="Karl Michael Höferl" userId="544d2ce1-0a3b-4706-9dfd-c6d69d0e3c8e" providerId="ADAL" clId="{CDCF3994-1183-46C2-8E09-F381AFCE98DF}" dt="2025-05-08T07:01:48.239" v="2568" actId="790"/>
          <ac:spMkLst>
            <pc:docMk/>
            <pc:sldMk cId="1088226198" sldId="1468"/>
            <ac:spMk id="3" creationId="{7A00ED45-E973-D813-A02B-613039819D11}"/>
          </ac:spMkLst>
        </pc:spChg>
        <pc:spChg chg="mod">
          <ac:chgData name="Karl Michael Höferl" userId="544d2ce1-0a3b-4706-9dfd-c6d69d0e3c8e" providerId="ADAL" clId="{CDCF3994-1183-46C2-8E09-F381AFCE98DF}" dt="2025-05-08T07:01:48.240" v="2569" actId="790"/>
          <ac:spMkLst>
            <pc:docMk/>
            <pc:sldMk cId="1088226198" sldId="1468"/>
            <ac:spMk id="5" creationId="{AD260010-35C9-1F75-B7A1-23C10C8481B0}"/>
          </ac:spMkLst>
        </pc:spChg>
        <pc:spChg chg="mod">
          <ac:chgData name="Karl Michael Höferl" userId="544d2ce1-0a3b-4706-9dfd-c6d69d0e3c8e" providerId="ADAL" clId="{CDCF3994-1183-46C2-8E09-F381AFCE98DF}" dt="2025-05-08T07:01:48.241" v="2570" actId="790"/>
          <ac:spMkLst>
            <pc:docMk/>
            <pc:sldMk cId="1088226198" sldId="1468"/>
            <ac:spMk id="6" creationId="{AC3288A3-4373-4454-D574-C50C06C13D1F}"/>
          </ac:spMkLst>
        </pc:spChg>
      </pc:sldChg>
      <pc:sldChg chg="del">
        <pc:chgData name="Karl Michael Höferl" userId="544d2ce1-0a3b-4706-9dfd-c6d69d0e3c8e" providerId="ADAL" clId="{CDCF3994-1183-46C2-8E09-F381AFCE98DF}" dt="2025-05-07T09:22:03.660" v="27" actId="47"/>
        <pc:sldMkLst>
          <pc:docMk/>
          <pc:sldMk cId="2244717247" sldId="1468"/>
        </pc:sldMkLst>
      </pc:sldChg>
      <pc:sldChg chg="del">
        <pc:chgData name="Karl Michael Höferl" userId="544d2ce1-0a3b-4706-9dfd-c6d69d0e3c8e" providerId="ADAL" clId="{CDCF3994-1183-46C2-8E09-F381AFCE98DF}" dt="2025-05-07T09:22:03.660" v="27" actId="47"/>
        <pc:sldMkLst>
          <pc:docMk/>
          <pc:sldMk cId="3783658808" sldId="1469"/>
        </pc:sldMkLst>
      </pc:sldChg>
      <pc:sldChg chg="modSp add mod">
        <pc:chgData name="Karl Michael Höferl" userId="544d2ce1-0a3b-4706-9dfd-c6d69d0e3c8e" providerId="ADAL" clId="{CDCF3994-1183-46C2-8E09-F381AFCE98DF}" dt="2025-05-08T07:01:48.245" v="2576" actId="790"/>
        <pc:sldMkLst>
          <pc:docMk/>
          <pc:sldMk cId="4204198325" sldId="1469"/>
        </pc:sldMkLst>
        <pc:spChg chg="mod">
          <ac:chgData name="Karl Michael Höferl" userId="544d2ce1-0a3b-4706-9dfd-c6d69d0e3c8e" providerId="ADAL" clId="{CDCF3994-1183-46C2-8E09-F381AFCE98DF}" dt="2025-05-08T07:01:48.241" v="2571" actId="790"/>
          <ac:spMkLst>
            <pc:docMk/>
            <pc:sldMk cId="4204198325" sldId="1469"/>
            <ac:spMk id="2" creationId="{D1527998-39E4-1CD5-3952-7AA211FF6412}"/>
          </ac:spMkLst>
        </pc:spChg>
        <pc:spChg chg="mod">
          <ac:chgData name="Karl Michael Höferl" userId="544d2ce1-0a3b-4706-9dfd-c6d69d0e3c8e" providerId="ADAL" clId="{CDCF3994-1183-46C2-8E09-F381AFCE98DF}" dt="2025-05-08T07:01:48.242" v="2572" actId="790"/>
          <ac:spMkLst>
            <pc:docMk/>
            <pc:sldMk cId="4204198325" sldId="1469"/>
            <ac:spMk id="3" creationId="{816A5F75-10B1-2481-68AD-CFCFBE0131BB}"/>
          </ac:spMkLst>
        </pc:spChg>
        <pc:spChg chg="mod">
          <ac:chgData name="Karl Michael Höferl" userId="544d2ce1-0a3b-4706-9dfd-c6d69d0e3c8e" providerId="ADAL" clId="{CDCF3994-1183-46C2-8E09-F381AFCE98DF}" dt="2025-05-08T07:01:48.244" v="2575" actId="790"/>
          <ac:spMkLst>
            <pc:docMk/>
            <pc:sldMk cId="4204198325" sldId="1469"/>
            <ac:spMk id="4" creationId="{2EB81FAA-6C92-B6EC-F41B-7A9DFBF7AFB4}"/>
          </ac:spMkLst>
        </pc:spChg>
        <pc:spChg chg="mod">
          <ac:chgData name="Karl Michael Höferl" userId="544d2ce1-0a3b-4706-9dfd-c6d69d0e3c8e" providerId="ADAL" clId="{CDCF3994-1183-46C2-8E09-F381AFCE98DF}" dt="2025-05-08T07:01:48.242" v="2573" actId="790"/>
          <ac:spMkLst>
            <pc:docMk/>
            <pc:sldMk cId="4204198325" sldId="1469"/>
            <ac:spMk id="5" creationId="{A75C37D0-37C8-FA9A-A463-C1FD455A37AE}"/>
          </ac:spMkLst>
        </pc:spChg>
        <pc:spChg chg="mod">
          <ac:chgData name="Karl Michael Höferl" userId="544d2ce1-0a3b-4706-9dfd-c6d69d0e3c8e" providerId="ADAL" clId="{CDCF3994-1183-46C2-8E09-F381AFCE98DF}" dt="2025-05-08T07:01:48.243" v="2574" actId="790"/>
          <ac:spMkLst>
            <pc:docMk/>
            <pc:sldMk cId="4204198325" sldId="1469"/>
            <ac:spMk id="6" creationId="{938B59D9-BD0D-B1C7-261F-4654DF323B19}"/>
          </ac:spMkLst>
        </pc:spChg>
        <pc:spChg chg="mod">
          <ac:chgData name="Karl Michael Höferl" userId="544d2ce1-0a3b-4706-9dfd-c6d69d0e3c8e" providerId="ADAL" clId="{CDCF3994-1183-46C2-8E09-F381AFCE98DF}" dt="2025-05-08T07:01:48.245" v="2576" actId="790"/>
          <ac:spMkLst>
            <pc:docMk/>
            <pc:sldMk cId="4204198325" sldId="1469"/>
            <ac:spMk id="7" creationId="{5B52FB58-9ECC-911F-EB08-544013E47231}"/>
          </ac:spMkLst>
        </pc:spChg>
      </pc:sldChg>
      <pc:sldChg chg="del">
        <pc:chgData name="Karl Michael Höferl" userId="544d2ce1-0a3b-4706-9dfd-c6d69d0e3c8e" providerId="ADAL" clId="{CDCF3994-1183-46C2-8E09-F381AFCE98DF}" dt="2025-05-07T09:22:03.660" v="27" actId="47"/>
        <pc:sldMkLst>
          <pc:docMk/>
          <pc:sldMk cId="206569670" sldId="1470"/>
        </pc:sldMkLst>
      </pc:sldChg>
      <pc:sldChg chg="addSp delSp modSp new mod">
        <pc:chgData name="Karl Michael Höferl" userId="544d2ce1-0a3b-4706-9dfd-c6d69d0e3c8e" providerId="ADAL" clId="{CDCF3994-1183-46C2-8E09-F381AFCE98DF}" dt="2025-05-08T07:01:48.283" v="2627" actId="790"/>
        <pc:sldMkLst>
          <pc:docMk/>
          <pc:sldMk cId="1398989818" sldId="1470"/>
        </pc:sldMkLst>
        <pc:spChg chg="mod">
          <ac:chgData name="Karl Michael Höferl" userId="544d2ce1-0a3b-4706-9dfd-c6d69d0e3c8e" providerId="ADAL" clId="{CDCF3994-1183-46C2-8E09-F381AFCE98DF}" dt="2025-05-08T07:01:48.280" v="2624" actId="790"/>
          <ac:spMkLst>
            <pc:docMk/>
            <pc:sldMk cId="1398989818" sldId="1470"/>
            <ac:spMk id="2" creationId="{C191CC84-CC9C-8BBC-5D14-69AD511E2779}"/>
          </ac:spMkLst>
        </pc:spChg>
        <pc:spChg chg="mod">
          <ac:chgData name="Karl Michael Höferl" userId="544d2ce1-0a3b-4706-9dfd-c6d69d0e3c8e" providerId="ADAL" clId="{CDCF3994-1183-46C2-8E09-F381AFCE98DF}" dt="2025-05-08T07:01:48.281" v="2625" actId="790"/>
          <ac:spMkLst>
            <pc:docMk/>
            <pc:sldMk cId="1398989818" sldId="1470"/>
            <ac:spMk id="3" creationId="{1F5CD428-3E61-24ED-838A-FFB82A7E9CF8}"/>
          </ac:spMkLst>
        </pc:spChg>
        <pc:spChg chg="mod">
          <ac:chgData name="Karl Michael Höferl" userId="544d2ce1-0a3b-4706-9dfd-c6d69d0e3c8e" providerId="ADAL" clId="{CDCF3994-1183-46C2-8E09-F381AFCE98DF}" dt="2025-05-08T07:01:48.282" v="2626" actId="790"/>
          <ac:spMkLst>
            <pc:docMk/>
            <pc:sldMk cId="1398989818" sldId="1470"/>
            <ac:spMk id="5" creationId="{423D1E47-0FF2-3963-99BF-41418B63E936}"/>
          </ac:spMkLst>
        </pc:spChg>
        <pc:spChg chg="mod">
          <ac:chgData name="Karl Michael Höferl" userId="544d2ce1-0a3b-4706-9dfd-c6d69d0e3c8e" providerId="ADAL" clId="{CDCF3994-1183-46C2-8E09-F381AFCE98DF}" dt="2025-05-08T07:01:48.283" v="2627" actId="790"/>
          <ac:spMkLst>
            <pc:docMk/>
            <pc:sldMk cId="1398989818" sldId="1470"/>
            <ac:spMk id="6" creationId="{B17DF73A-151D-17AD-3334-EA47D97B483B}"/>
          </ac:spMkLst>
        </pc:spChg>
        <pc:picChg chg="add mod ord">
          <ac:chgData name="Karl Michael Höferl" userId="544d2ce1-0a3b-4706-9dfd-c6d69d0e3c8e" providerId="ADAL" clId="{CDCF3994-1183-46C2-8E09-F381AFCE98DF}" dt="2025-05-07T13:18:07.443" v="1095" actId="22"/>
          <ac:picMkLst>
            <pc:docMk/>
            <pc:sldMk cId="1398989818" sldId="1470"/>
            <ac:picMk id="8" creationId="{F40EBDAF-F059-F32C-E349-1FD491F98E08}"/>
          </ac:picMkLst>
        </pc:picChg>
      </pc:sldChg>
      <pc:sldChg chg="new del">
        <pc:chgData name="Karl Michael Höferl" userId="544d2ce1-0a3b-4706-9dfd-c6d69d0e3c8e" providerId="ADAL" clId="{CDCF3994-1183-46C2-8E09-F381AFCE98DF}" dt="2025-05-07T09:57:35.858" v="466" actId="47"/>
        <pc:sldMkLst>
          <pc:docMk/>
          <pc:sldMk cId="2265355868" sldId="1470"/>
        </pc:sldMkLst>
      </pc:sldChg>
      <pc:sldChg chg="addSp delSp modSp new mod">
        <pc:chgData name="Karl Michael Höferl" userId="544d2ce1-0a3b-4706-9dfd-c6d69d0e3c8e" providerId="ADAL" clId="{CDCF3994-1183-46C2-8E09-F381AFCE98DF}" dt="2025-05-08T07:01:48.210" v="2526" actId="790"/>
        <pc:sldMkLst>
          <pc:docMk/>
          <pc:sldMk cId="1339226858" sldId="1471"/>
        </pc:sldMkLst>
        <pc:spChg chg="mod">
          <ac:chgData name="Karl Michael Höferl" userId="544d2ce1-0a3b-4706-9dfd-c6d69d0e3c8e" providerId="ADAL" clId="{CDCF3994-1183-46C2-8E09-F381AFCE98DF}" dt="2025-05-08T07:01:48.194" v="2522" actId="790"/>
          <ac:spMkLst>
            <pc:docMk/>
            <pc:sldMk cId="1339226858" sldId="1471"/>
            <ac:spMk id="2" creationId="{B64E8802-EA32-224E-297E-DAFAB244A34D}"/>
          </ac:spMkLst>
        </pc:spChg>
        <pc:spChg chg="mod">
          <ac:chgData name="Karl Michael Höferl" userId="544d2ce1-0a3b-4706-9dfd-c6d69d0e3c8e" providerId="ADAL" clId="{CDCF3994-1183-46C2-8E09-F381AFCE98DF}" dt="2025-05-08T07:01:48.195" v="2523" actId="790"/>
          <ac:spMkLst>
            <pc:docMk/>
            <pc:sldMk cId="1339226858" sldId="1471"/>
            <ac:spMk id="3" creationId="{50B2C7F9-7490-FEA3-BDFA-713E0682F0B6}"/>
          </ac:spMkLst>
        </pc:spChg>
        <pc:spChg chg="add del mod">
          <ac:chgData name="Karl Michael Höferl" userId="544d2ce1-0a3b-4706-9dfd-c6d69d0e3c8e" providerId="ADAL" clId="{CDCF3994-1183-46C2-8E09-F381AFCE98DF}" dt="2025-05-08T07:01:48.204" v="2524" actId="790"/>
          <ac:spMkLst>
            <pc:docMk/>
            <pc:sldMk cId="1339226858" sldId="1471"/>
            <ac:spMk id="4" creationId="{34A65E4F-A8FE-289E-BF98-212F5CC64240}"/>
          </ac:spMkLst>
        </pc:spChg>
        <pc:spChg chg="mod">
          <ac:chgData name="Karl Michael Höferl" userId="544d2ce1-0a3b-4706-9dfd-c6d69d0e3c8e" providerId="ADAL" clId="{CDCF3994-1183-46C2-8E09-F381AFCE98DF}" dt="2025-05-08T07:01:48.204" v="2525" actId="790"/>
          <ac:spMkLst>
            <pc:docMk/>
            <pc:sldMk cId="1339226858" sldId="1471"/>
            <ac:spMk id="5" creationId="{8A56AA61-4FEC-BE86-2722-AE6B044FD1D1}"/>
          </ac:spMkLst>
        </pc:spChg>
        <pc:spChg chg="mod">
          <ac:chgData name="Karl Michael Höferl" userId="544d2ce1-0a3b-4706-9dfd-c6d69d0e3c8e" providerId="ADAL" clId="{CDCF3994-1183-46C2-8E09-F381AFCE98DF}" dt="2025-05-08T07:01:48.210" v="2526" actId="790"/>
          <ac:spMkLst>
            <pc:docMk/>
            <pc:sldMk cId="1339226858" sldId="1471"/>
            <ac:spMk id="6" creationId="{8FF80321-9541-F158-C565-3B7262A06CF6}"/>
          </ac:spMkLst>
        </pc:spChg>
      </pc:sldChg>
      <pc:sldChg chg="del">
        <pc:chgData name="Karl Michael Höferl" userId="544d2ce1-0a3b-4706-9dfd-c6d69d0e3c8e" providerId="ADAL" clId="{CDCF3994-1183-46C2-8E09-F381AFCE98DF}" dt="2025-05-07T09:22:03.660" v="27" actId="47"/>
        <pc:sldMkLst>
          <pc:docMk/>
          <pc:sldMk cId="1435560047" sldId="1471"/>
        </pc:sldMkLst>
      </pc:sldChg>
      <pc:sldChg chg="del">
        <pc:chgData name="Karl Michael Höferl" userId="544d2ce1-0a3b-4706-9dfd-c6d69d0e3c8e" providerId="ADAL" clId="{CDCF3994-1183-46C2-8E09-F381AFCE98DF}" dt="2025-05-07T09:22:03.660" v="27" actId="47"/>
        <pc:sldMkLst>
          <pc:docMk/>
          <pc:sldMk cId="2654024687" sldId="1472"/>
        </pc:sldMkLst>
      </pc:sldChg>
      <pc:sldChg chg="addSp delSp modSp new mod">
        <pc:chgData name="Karl Michael Höferl" userId="544d2ce1-0a3b-4706-9dfd-c6d69d0e3c8e" providerId="ADAL" clId="{CDCF3994-1183-46C2-8E09-F381AFCE98DF}" dt="2025-05-08T07:01:48.269" v="2609" actId="790"/>
        <pc:sldMkLst>
          <pc:docMk/>
          <pc:sldMk cId="3223800389" sldId="1472"/>
        </pc:sldMkLst>
        <pc:spChg chg="mod">
          <ac:chgData name="Karl Michael Höferl" userId="544d2ce1-0a3b-4706-9dfd-c6d69d0e3c8e" providerId="ADAL" clId="{CDCF3994-1183-46C2-8E09-F381AFCE98DF}" dt="2025-05-08T07:01:48.266" v="2606" actId="790"/>
          <ac:spMkLst>
            <pc:docMk/>
            <pc:sldMk cId="3223800389" sldId="1472"/>
            <ac:spMk id="2" creationId="{15F7115F-F301-10A1-6E99-2E3A7AC08F44}"/>
          </ac:spMkLst>
        </pc:spChg>
        <pc:spChg chg="mod">
          <ac:chgData name="Karl Michael Höferl" userId="544d2ce1-0a3b-4706-9dfd-c6d69d0e3c8e" providerId="ADAL" clId="{CDCF3994-1183-46C2-8E09-F381AFCE98DF}" dt="2025-05-08T07:01:48.267" v="2607" actId="790"/>
          <ac:spMkLst>
            <pc:docMk/>
            <pc:sldMk cId="3223800389" sldId="1472"/>
            <ac:spMk id="3" creationId="{820B5A83-4227-DF93-3926-B69D37B8CE97}"/>
          </ac:spMkLst>
        </pc:spChg>
        <pc:spChg chg="mod">
          <ac:chgData name="Karl Michael Höferl" userId="544d2ce1-0a3b-4706-9dfd-c6d69d0e3c8e" providerId="ADAL" clId="{CDCF3994-1183-46C2-8E09-F381AFCE98DF}" dt="2025-05-08T07:01:48.268" v="2608" actId="790"/>
          <ac:spMkLst>
            <pc:docMk/>
            <pc:sldMk cId="3223800389" sldId="1472"/>
            <ac:spMk id="5" creationId="{53EAA1E7-79B6-6B26-9C84-036B3827904D}"/>
          </ac:spMkLst>
        </pc:spChg>
        <pc:spChg chg="mod">
          <ac:chgData name="Karl Michael Höferl" userId="544d2ce1-0a3b-4706-9dfd-c6d69d0e3c8e" providerId="ADAL" clId="{CDCF3994-1183-46C2-8E09-F381AFCE98DF}" dt="2025-05-08T07:01:48.269" v="2609" actId="790"/>
          <ac:spMkLst>
            <pc:docMk/>
            <pc:sldMk cId="3223800389" sldId="1472"/>
            <ac:spMk id="6" creationId="{08B6E13D-B670-40BE-DBFE-DAA17A57DA48}"/>
          </ac:spMkLst>
        </pc:spChg>
        <pc:picChg chg="add mod">
          <ac:chgData name="Karl Michael Höferl" userId="544d2ce1-0a3b-4706-9dfd-c6d69d0e3c8e" providerId="ADAL" clId="{CDCF3994-1183-46C2-8E09-F381AFCE98DF}" dt="2025-05-07T12:49:08.939" v="873"/>
          <ac:picMkLst>
            <pc:docMk/>
            <pc:sldMk cId="3223800389" sldId="1472"/>
            <ac:picMk id="10242" creationId="{7FA2AB92-82D4-A971-662A-D3B3AF786C4D}"/>
          </ac:picMkLst>
        </pc:picChg>
      </pc:sldChg>
      <pc:sldChg chg="addSp delSp modSp new mod ord">
        <pc:chgData name="Karl Michael Höferl" userId="544d2ce1-0a3b-4706-9dfd-c6d69d0e3c8e" providerId="ADAL" clId="{CDCF3994-1183-46C2-8E09-F381AFCE98DF}" dt="2025-05-08T07:01:48.287" v="2631" actId="790"/>
        <pc:sldMkLst>
          <pc:docMk/>
          <pc:sldMk cId="87787627" sldId="1473"/>
        </pc:sldMkLst>
        <pc:spChg chg="mod">
          <ac:chgData name="Karl Michael Höferl" userId="544d2ce1-0a3b-4706-9dfd-c6d69d0e3c8e" providerId="ADAL" clId="{CDCF3994-1183-46C2-8E09-F381AFCE98DF}" dt="2025-05-08T07:01:48.283" v="2628" actId="790"/>
          <ac:spMkLst>
            <pc:docMk/>
            <pc:sldMk cId="87787627" sldId="1473"/>
            <ac:spMk id="2" creationId="{729D1CD6-3D37-FD9D-D90E-BAB6186A6A9B}"/>
          </ac:spMkLst>
        </pc:spChg>
        <pc:spChg chg="mod">
          <ac:chgData name="Karl Michael Höferl" userId="544d2ce1-0a3b-4706-9dfd-c6d69d0e3c8e" providerId="ADAL" clId="{CDCF3994-1183-46C2-8E09-F381AFCE98DF}" dt="2025-05-08T07:01:48.284" v="2629" actId="790"/>
          <ac:spMkLst>
            <pc:docMk/>
            <pc:sldMk cId="87787627" sldId="1473"/>
            <ac:spMk id="3" creationId="{8ECF5C72-5121-CBE6-7487-E8811119D167}"/>
          </ac:spMkLst>
        </pc:spChg>
        <pc:spChg chg="mod">
          <ac:chgData name="Karl Michael Höferl" userId="544d2ce1-0a3b-4706-9dfd-c6d69d0e3c8e" providerId="ADAL" clId="{CDCF3994-1183-46C2-8E09-F381AFCE98DF}" dt="2025-05-08T07:01:48.286" v="2630" actId="790"/>
          <ac:spMkLst>
            <pc:docMk/>
            <pc:sldMk cId="87787627" sldId="1473"/>
            <ac:spMk id="5" creationId="{B9FDE76B-65D2-BCDB-E2E5-188190AE1969}"/>
          </ac:spMkLst>
        </pc:spChg>
        <pc:spChg chg="mod">
          <ac:chgData name="Karl Michael Höferl" userId="544d2ce1-0a3b-4706-9dfd-c6d69d0e3c8e" providerId="ADAL" clId="{CDCF3994-1183-46C2-8E09-F381AFCE98DF}" dt="2025-05-08T07:01:48.287" v="2631" actId="790"/>
          <ac:spMkLst>
            <pc:docMk/>
            <pc:sldMk cId="87787627" sldId="1473"/>
            <ac:spMk id="6" creationId="{0330AFAC-73D6-A5B8-9F7A-9A3209E2DC99}"/>
          </ac:spMkLst>
        </pc:spChg>
        <pc:picChg chg="add mod ord">
          <ac:chgData name="Karl Michael Höferl" userId="544d2ce1-0a3b-4706-9dfd-c6d69d0e3c8e" providerId="ADAL" clId="{CDCF3994-1183-46C2-8E09-F381AFCE98DF}" dt="2025-05-07T12:54:29.457" v="953" actId="1035"/>
          <ac:picMkLst>
            <pc:docMk/>
            <pc:sldMk cId="87787627" sldId="1473"/>
            <ac:picMk id="8" creationId="{59CDC252-A25C-DF09-59D3-24BE95C5EA71}"/>
          </ac:picMkLst>
        </pc:picChg>
      </pc:sldChg>
      <pc:sldChg chg="del">
        <pc:chgData name="Karl Michael Höferl" userId="544d2ce1-0a3b-4706-9dfd-c6d69d0e3c8e" providerId="ADAL" clId="{CDCF3994-1183-46C2-8E09-F381AFCE98DF}" dt="2025-05-07T09:22:03.660" v="27" actId="47"/>
        <pc:sldMkLst>
          <pc:docMk/>
          <pc:sldMk cId="2905010611" sldId="1473"/>
        </pc:sldMkLst>
      </pc:sldChg>
      <pc:sldChg chg="del">
        <pc:chgData name="Karl Michael Höferl" userId="544d2ce1-0a3b-4706-9dfd-c6d69d0e3c8e" providerId="ADAL" clId="{CDCF3994-1183-46C2-8E09-F381AFCE98DF}" dt="2025-05-07T09:22:03.660" v="27" actId="47"/>
        <pc:sldMkLst>
          <pc:docMk/>
          <pc:sldMk cId="2928600190" sldId="1474"/>
        </pc:sldMkLst>
      </pc:sldChg>
      <pc:sldChg chg="addSp delSp modSp add mod">
        <pc:chgData name="Karl Michael Höferl" userId="544d2ce1-0a3b-4706-9dfd-c6d69d0e3c8e" providerId="ADAL" clId="{CDCF3994-1183-46C2-8E09-F381AFCE98DF}" dt="2025-05-08T07:01:48.273" v="2614" actId="790"/>
        <pc:sldMkLst>
          <pc:docMk/>
          <pc:sldMk cId="4233527266" sldId="1474"/>
        </pc:sldMkLst>
        <pc:spChg chg="mod">
          <ac:chgData name="Karl Michael Höferl" userId="544d2ce1-0a3b-4706-9dfd-c6d69d0e3c8e" providerId="ADAL" clId="{CDCF3994-1183-46C2-8E09-F381AFCE98DF}" dt="2025-05-08T07:01:48.270" v="2610" actId="790"/>
          <ac:spMkLst>
            <pc:docMk/>
            <pc:sldMk cId="4233527266" sldId="1474"/>
            <ac:spMk id="2" creationId="{FCFA07C2-C35D-5999-9D33-47E86F14C2B5}"/>
          </ac:spMkLst>
        </pc:spChg>
        <pc:spChg chg="mod">
          <ac:chgData name="Karl Michael Höferl" userId="544d2ce1-0a3b-4706-9dfd-c6d69d0e3c8e" providerId="ADAL" clId="{CDCF3994-1183-46C2-8E09-F381AFCE98DF}" dt="2025-05-08T07:01:48.270" v="2611" actId="790"/>
          <ac:spMkLst>
            <pc:docMk/>
            <pc:sldMk cId="4233527266" sldId="1474"/>
            <ac:spMk id="3" creationId="{8DAF5742-51CC-1393-5207-63A8FD0CEBD5}"/>
          </ac:spMkLst>
        </pc:spChg>
        <pc:spChg chg="mod">
          <ac:chgData name="Karl Michael Höferl" userId="544d2ce1-0a3b-4706-9dfd-c6d69d0e3c8e" providerId="ADAL" clId="{CDCF3994-1183-46C2-8E09-F381AFCE98DF}" dt="2025-05-08T07:01:48.271" v="2612" actId="790"/>
          <ac:spMkLst>
            <pc:docMk/>
            <pc:sldMk cId="4233527266" sldId="1474"/>
            <ac:spMk id="5" creationId="{D7A397F5-D5F7-B34F-BE5B-B25D4DC6D343}"/>
          </ac:spMkLst>
        </pc:spChg>
        <pc:spChg chg="mod">
          <ac:chgData name="Karl Michael Höferl" userId="544d2ce1-0a3b-4706-9dfd-c6d69d0e3c8e" providerId="ADAL" clId="{CDCF3994-1183-46C2-8E09-F381AFCE98DF}" dt="2025-05-08T07:01:48.272" v="2613" actId="790"/>
          <ac:spMkLst>
            <pc:docMk/>
            <pc:sldMk cId="4233527266" sldId="1474"/>
            <ac:spMk id="6" creationId="{D8048B28-14F0-9C5D-3FB5-5AE51E78CC64}"/>
          </ac:spMkLst>
        </pc:spChg>
        <pc:spChg chg="add mod">
          <ac:chgData name="Karl Michael Höferl" userId="544d2ce1-0a3b-4706-9dfd-c6d69d0e3c8e" providerId="ADAL" clId="{CDCF3994-1183-46C2-8E09-F381AFCE98DF}" dt="2025-05-08T07:01:48.273" v="2614" actId="790"/>
          <ac:spMkLst>
            <pc:docMk/>
            <pc:sldMk cId="4233527266" sldId="1474"/>
            <ac:spMk id="7" creationId="{37459C13-AF3C-DC53-FC30-017C34FAA19B}"/>
          </ac:spMkLst>
        </pc:spChg>
        <pc:picChg chg="add mod">
          <ac:chgData name="Karl Michael Höferl" userId="544d2ce1-0a3b-4706-9dfd-c6d69d0e3c8e" providerId="ADAL" clId="{CDCF3994-1183-46C2-8E09-F381AFCE98DF}" dt="2025-05-07T13:09:48.744" v="1076"/>
          <ac:picMkLst>
            <pc:docMk/>
            <pc:sldMk cId="4233527266" sldId="1474"/>
            <ac:picMk id="4" creationId="{23E12C3D-F403-D6DB-F7B6-7582D0E57F99}"/>
          </ac:picMkLst>
        </pc:picChg>
        <pc:picChg chg="add mod">
          <ac:chgData name="Karl Michael Höferl" userId="544d2ce1-0a3b-4706-9dfd-c6d69d0e3c8e" providerId="ADAL" clId="{CDCF3994-1183-46C2-8E09-F381AFCE98DF}" dt="2025-05-07T13:09:10.986" v="1029" actId="1076"/>
          <ac:picMkLst>
            <pc:docMk/>
            <pc:sldMk cId="4233527266" sldId="1474"/>
            <ac:picMk id="9" creationId="{A6C8A836-8214-27E3-3D52-C60218A593FE}"/>
          </ac:picMkLst>
        </pc:picChg>
      </pc:sldChg>
      <pc:sldChg chg="del">
        <pc:chgData name="Karl Michael Höferl" userId="544d2ce1-0a3b-4706-9dfd-c6d69d0e3c8e" providerId="ADAL" clId="{CDCF3994-1183-46C2-8E09-F381AFCE98DF}" dt="2025-05-07T09:22:03.660" v="27" actId="47"/>
        <pc:sldMkLst>
          <pc:docMk/>
          <pc:sldMk cId="878666290" sldId="1475"/>
        </pc:sldMkLst>
      </pc:sldChg>
      <pc:sldChg chg="addSp delSp modSp new mod ord">
        <pc:chgData name="Karl Michael Höferl" userId="544d2ce1-0a3b-4706-9dfd-c6d69d0e3c8e" providerId="ADAL" clId="{CDCF3994-1183-46C2-8E09-F381AFCE98DF}" dt="2025-05-08T07:01:48.280" v="2623" actId="790"/>
        <pc:sldMkLst>
          <pc:docMk/>
          <pc:sldMk cId="3847755184" sldId="1475"/>
        </pc:sldMkLst>
        <pc:spChg chg="mod">
          <ac:chgData name="Karl Michael Höferl" userId="544d2ce1-0a3b-4706-9dfd-c6d69d0e3c8e" providerId="ADAL" clId="{CDCF3994-1183-46C2-8E09-F381AFCE98DF}" dt="2025-05-08T07:01:48.278" v="2620" actId="790"/>
          <ac:spMkLst>
            <pc:docMk/>
            <pc:sldMk cId="3847755184" sldId="1475"/>
            <ac:spMk id="2" creationId="{F107B765-3D29-3703-56D2-BE73B24B6FE4}"/>
          </ac:spMkLst>
        </pc:spChg>
        <pc:spChg chg="mod">
          <ac:chgData name="Karl Michael Höferl" userId="544d2ce1-0a3b-4706-9dfd-c6d69d0e3c8e" providerId="ADAL" clId="{CDCF3994-1183-46C2-8E09-F381AFCE98DF}" dt="2025-05-08T07:01:48.278" v="2621" actId="790"/>
          <ac:spMkLst>
            <pc:docMk/>
            <pc:sldMk cId="3847755184" sldId="1475"/>
            <ac:spMk id="3" creationId="{E1E0F0E1-A41F-75DD-47C6-1E0DB03C3870}"/>
          </ac:spMkLst>
        </pc:spChg>
        <pc:spChg chg="mod">
          <ac:chgData name="Karl Michael Höferl" userId="544d2ce1-0a3b-4706-9dfd-c6d69d0e3c8e" providerId="ADAL" clId="{CDCF3994-1183-46C2-8E09-F381AFCE98DF}" dt="2025-05-08T07:01:48.279" v="2622" actId="790"/>
          <ac:spMkLst>
            <pc:docMk/>
            <pc:sldMk cId="3847755184" sldId="1475"/>
            <ac:spMk id="5" creationId="{1DA42642-0F81-AFC4-FECC-5EC7C363CD3C}"/>
          </ac:spMkLst>
        </pc:spChg>
        <pc:spChg chg="mod">
          <ac:chgData name="Karl Michael Höferl" userId="544d2ce1-0a3b-4706-9dfd-c6d69d0e3c8e" providerId="ADAL" clId="{CDCF3994-1183-46C2-8E09-F381AFCE98DF}" dt="2025-05-08T07:01:48.280" v="2623" actId="790"/>
          <ac:spMkLst>
            <pc:docMk/>
            <pc:sldMk cId="3847755184" sldId="1475"/>
            <ac:spMk id="6" creationId="{508B02E0-B133-6167-B327-B4CC4FF4BE76}"/>
          </ac:spMkLst>
        </pc:spChg>
        <pc:picChg chg="add mod ord">
          <ac:chgData name="Karl Michael Höferl" userId="544d2ce1-0a3b-4706-9dfd-c6d69d0e3c8e" providerId="ADAL" clId="{CDCF3994-1183-46C2-8E09-F381AFCE98DF}" dt="2025-05-07T13:25:27.937" v="1172" actId="1076"/>
          <ac:picMkLst>
            <pc:docMk/>
            <pc:sldMk cId="3847755184" sldId="1475"/>
            <ac:picMk id="8" creationId="{513E7684-39D7-BAD8-7A59-22EEB5602A58}"/>
          </ac:picMkLst>
        </pc:picChg>
        <pc:picChg chg="add mod">
          <ac:chgData name="Karl Michael Höferl" userId="544d2ce1-0a3b-4706-9dfd-c6d69d0e3c8e" providerId="ADAL" clId="{CDCF3994-1183-46C2-8E09-F381AFCE98DF}" dt="2025-05-07T13:25:56.918" v="1175"/>
          <ac:picMkLst>
            <pc:docMk/>
            <pc:sldMk cId="3847755184" sldId="1475"/>
            <ac:picMk id="10" creationId="{89194C68-5E7D-B6A0-ED4F-6735588A8255}"/>
          </ac:picMkLst>
        </pc:picChg>
      </pc:sldChg>
      <pc:sldChg chg="delSp modSp add mod">
        <pc:chgData name="Karl Michael Höferl" userId="544d2ce1-0a3b-4706-9dfd-c6d69d0e3c8e" providerId="ADAL" clId="{CDCF3994-1183-46C2-8E09-F381AFCE98DF}" dt="2025-05-08T07:01:48.277" v="2619" actId="790"/>
        <pc:sldMkLst>
          <pc:docMk/>
          <pc:sldMk cId="919089634" sldId="1476"/>
        </pc:sldMkLst>
        <pc:spChg chg="mod">
          <ac:chgData name="Karl Michael Höferl" userId="544d2ce1-0a3b-4706-9dfd-c6d69d0e3c8e" providerId="ADAL" clId="{CDCF3994-1183-46C2-8E09-F381AFCE98DF}" dt="2025-05-08T07:01:48.273" v="2615" actId="790"/>
          <ac:spMkLst>
            <pc:docMk/>
            <pc:sldMk cId="919089634" sldId="1476"/>
            <ac:spMk id="2" creationId="{8941D1BF-92C8-8AEC-D1BE-1C0CD681B4CF}"/>
          </ac:spMkLst>
        </pc:spChg>
        <pc:spChg chg="mod">
          <ac:chgData name="Karl Michael Höferl" userId="544d2ce1-0a3b-4706-9dfd-c6d69d0e3c8e" providerId="ADAL" clId="{CDCF3994-1183-46C2-8E09-F381AFCE98DF}" dt="2025-05-08T07:01:48.274" v="2616" actId="790"/>
          <ac:spMkLst>
            <pc:docMk/>
            <pc:sldMk cId="919089634" sldId="1476"/>
            <ac:spMk id="3" creationId="{A86C92F8-95A4-74F6-423D-0808664E2414}"/>
          </ac:spMkLst>
        </pc:spChg>
        <pc:spChg chg="mod">
          <ac:chgData name="Karl Michael Höferl" userId="544d2ce1-0a3b-4706-9dfd-c6d69d0e3c8e" providerId="ADAL" clId="{CDCF3994-1183-46C2-8E09-F381AFCE98DF}" dt="2025-05-08T07:01:48.275" v="2617" actId="790"/>
          <ac:spMkLst>
            <pc:docMk/>
            <pc:sldMk cId="919089634" sldId="1476"/>
            <ac:spMk id="5" creationId="{637D94A4-3451-0CA0-8F36-8085180CFA62}"/>
          </ac:spMkLst>
        </pc:spChg>
        <pc:spChg chg="mod">
          <ac:chgData name="Karl Michael Höferl" userId="544d2ce1-0a3b-4706-9dfd-c6d69d0e3c8e" providerId="ADAL" clId="{CDCF3994-1183-46C2-8E09-F381AFCE98DF}" dt="2025-05-08T07:01:48.275" v="2618" actId="790"/>
          <ac:spMkLst>
            <pc:docMk/>
            <pc:sldMk cId="919089634" sldId="1476"/>
            <ac:spMk id="6" creationId="{7DD97188-AF38-D417-86B8-5BB521E65692}"/>
          </ac:spMkLst>
        </pc:spChg>
        <pc:spChg chg="mod">
          <ac:chgData name="Karl Michael Höferl" userId="544d2ce1-0a3b-4706-9dfd-c6d69d0e3c8e" providerId="ADAL" clId="{CDCF3994-1183-46C2-8E09-F381AFCE98DF}" dt="2025-05-08T07:01:48.277" v="2619" actId="790"/>
          <ac:spMkLst>
            <pc:docMk/>
            <pc:sldMk cId="919089634" sldId="1476"/>
            <ac:spMk id="7" creationId="{B19CECD0-34FE-C9D6-5D69-B772899F67F1}"/>
          </ac:spMkLst>
        </pc:spChg>
      </pc:sldChg>
      <pc:sldChg chg="del">
        <pc:chgData name="Karl Michael Höferl" userId="544d2ce1-0a3b-4706-9dfd-c6d69d0e3c8e" providerId="ADAL" clId="{CDCF3994-1183-46C2-8E09-F381AFCE98DF}" dt="2025-05-07T09:22:03.660" v="27" actId="47"/>
        <pc:sldMkLst>
          <pc:docMk/>
          <pc:sldMk cId="2413043675" sldId="1476"/>
        </pc:sldMkLst>
      </pc:sldChg>
      <pc:sldChg chg="addSp delSp modSp new mod">
        <pc:chgData name="Karl Michael Höferl" userId="544d2ce1-0a3b-4706-9dfd-c6d69d0e3c8e" providerId="ADAL" clId="{CDCF3994-1183-46C2-8E09-F381AFCE98DF}" dt="2025-05-08T07:01:48.307" v="2658" actId="790"/>
        <pc:sldMkLst>
          <pc:docMk/>
          <pc:sldMk cId="1976689144" sldId="1477"/>
        </pc:sldMkLst>
        <pc:spChg chg="mod">
          <ac:chgData name="Karl Michael Höferl" userId="544d2ce1-0a3b-4706-9dfd-c6d69d0e3c8e" providerId="ADAL" clId="{CDCF3994-1183-46C2-8E09-F381AFCE98DF}" dt="2025-05-08T07:01:48.302" v="2652" actId="790"/>
          <ac:spMkLst>
            <pc:docMk/>
            <pc:sldMk cId="1976689144" sldId="1477"/>
            <ac:spMk id="2" creationId="{51E51995-050F-A69F-287A-13AF579BACFB}"/>
          </ac:spMkLst>
        </pc:spChg>
        <pc:spChg chg="mod">
          <ac:chgData name="Karl Michael Höferl" userId="544d2ce1-0a3b-4706-9dfd-c6d69d0e3c8e" providerId="ADAL" clId="{CDCF3994-1183-46C2-8E09-F381AFCE98DF}" dt="2025-05-08T07:01:48.302" v="2653" actId="790"/>
          <ac:spMkLst>
            <pc:docMk/>
            <pc:sldMk cId="1976689144" sldId="1477"/>
            <ac:spMk id="3" creationId="{1DD21AC4-66E2-359F-0686-93A1D192E644}"/>
          </ac:spMkLst>
        </pc:spChg>
        <pc:spChg chg="mod">
          <ac:chgData name="Karl Michael Höferl" userId="544d2ce1-0a3b-4706-9dfd-c6d69d0e3c8e" providerId="ADAL" clId="{CDCF3994-1183-46C2-8E09-F381AFCE98DF}" dt="2025-05-08T07:01:48.303" v="2654" actId="790"/>
          <ac:spMkLst>
            <pc:docMk/>
            <pc:sldMk cId="1976689144" sldId="1477"/>
            <ac:spMk id="5" creationId="{B6899B24-DD4D-93FF-E9EF-9CABC6F5D3CA}"/>
          </ac:spMkLst>
        </pc:spChg>
        <pc:spChg chg="mod">
          <ac:chgData name="Karl Michael Höferl" userId="544d2ce1-0a3b-4706-9dfd-c6d69d0e3c8e" providerId="ADAL" clId="{CDCF3994-1183-46C2-8E09-F381AFCE98DF}" dt="2025-05-08T07:01:48.304" v="2655" actId="790"/>
          <ac:spMkLst>
            <pc:docMk/>
            <pc:sldMk cId="1976689144" sldId="1477"/>
            <ac:spMk id="6" creationId="{617552C6-A719-AFBE-2E7C-E39B18392D9C}"/>
          </ac:spMkLst>
        </pc:spChg>
        <pc:spChg chg="add mod">
          <ac:chgData name="Karl Michael Höferl" userId="544d2ce1-0a3b-4706-9dfd-c6d69d0e3c8e" providerId="ADAL" clId="{CDCF3994-1183-46C2-8E09-F381AFCE98DF}" dt="2025-05-08T07:01:48.305" v="2656" actId="790"/>
          <ac:spMkLst>
            <pc:docMk/>
            <pc:sldMk cId="1976689144" sldId="1477"/>
            <ac:spMk id="8" creationId="{790AADD8-15A4-E740-2A40-6E46CDEFC6AD}"/>
          </ac:spMkLst>
        </pc:spChg>
        <pc:spChg chg="add mod">
          <ac:chgData name="Karl Michael Höferl" userId="544d2ce1-0a3b-4706-9dfd-c6d69d0e3c8e" providerId="ADAL" clId="{CDCF3994-1183-46C2-8E09-F381AFCE98DF}" dt="2025-05-08T07:01:48.306" v="2657" actId="790"/>
          <ac:spMkLst>
            <pc:docMk/>
            <pc:sldMk cId="1976689144" sldId="1477"/>
            <ac:spMk id="9" creationId="{2991C01E-8047-2DE2-3275-76C65ABE6528}"/>
          </ac:spMkLst>
        </pc:spChg>
        <pc:spChg chg="add mod">
          <ac:chgData name="Karl Michael Höferl" userId="544d2ce1-0a3b-4706-9dfd-c6d69d0e3c8e" providerId="ADAL" clId="{CDCF3994-1183-46C2-8E09-F381AFCE98DF}" dt="2025-05-08T07:01:48.307" v="2658" actId="790"/>
          <ac:spMkLst>
            <pc:docMk/>
            <pc:sldMk cId="1976689144" sldId="1477"/>
            <ac:spMk id="10" creationId="{A78DFB73-FE3B-2E8B-3EA8-6B033D065EAE}"/>
          </ac:spMkLst>
        </pc:spChg>
        <pc:picChg chg="add mod">
          <ac:chgData name="Karl Michael Höferl" userId="544d2ce1-0a3b-4706-9dfd-c6d69d0e3c8e" providerId="ADAL" clId="{CDCF3994-1183-46C2-8E09-F381AFCE98DF}" dt="2025-05-07T15:38:05.906" v="1411" actId="1035"/>
          <ac:picMkLst>
            <pc:docMk/>
            <pc:sldMk cId="1976689144" sldId="1477"/>
            <ac:picMk id="7" creationId="{3CADFFC5-B96A-87FF-BD83-88D1F1F2731B}"/>
          </ac:picMkLst>
        </pc:picChg>
      </pc:sldChg>
      <pc:sldChg chg="del">
        <pc:chgData name="Karl Michael Höferl" userId="544d2ce1-0a3b-4706-9dfd-c6d69d0e3c8e" providerId="ADAL" clId="{CDCF3994-1183-46C2-8E09-F381AFCE98DF}" dt="2025-05-07T09:22:03.660" v="27" actId="47"/>
        <pc:sldMkLst>
          <pc:docMk/>
          <pc:sldMk cId="2278021180" sldId="1477"/>
        </pc:sldMkLst>
      </pc:sldChg>
      <pc:sldChg chg="del">
        <pc:chgData name="Karl Michael Höferl" userId="544d2ce1-0a3b-4706-9dfd-c6d69d0e3c8e" providerId="ADAL" clId="{CDCF3994-1183-46C2-8E09-F381AFCE98DF}" dt="2025-05-07T09:22:03.660" v="27" actId="47"/>
        <pc:sldMkLst>
          <pc:docMk/>
          <pc:sldMk cId="646587486" sldId="1478"/>
        </pc:sldMkLst>
      </pc:sldChg>
      <pc:sldChg chg="add del">
        <pc:chgData name="Karl Michael Höferl" userId="544d2ce1-0a3b-4706-9dfd-c6d69d0e3c8e" providerId="ADAL" clId="{CDCF3994-1183-46C2-8E09-F381AFCE98DF}" dt="2025-05-07T15:40:14.006" v="1421"/>
        <pc:sldMkLst>
          <pc:docMk/>
          <pc:sldMk cId="1833030471" sldId="1478"/>
        </pc:sldMkLst>
      </pc:sldChg>
      <pc:sldChg chg="modSp add mod">
        <pc:chgData name="Karl Michael Höferl" userId="544d2ce1-0a3b-4706-9dfd-c6d69d0e3c8e" providerId="ADAL" clId="{CDCF3994-1183-46C2-8E09-F381AFCE98DF}" dt="2025-05-08T07:01:48.301" v="2651" actId="790"/>
        <pc:sldMkLst>
          <pc:docMk/>
          <pc:sldMk cId="4012556960" sldId="1478"/>
        </pc:sldMkLst>
        <pc:spChg chg="mod">
          <ac:chgData name="Karl Michael Höferl" userId="544d2ce1-0a3b-4706-9dfd-c6d69d0e3c8e" providerId="ADAL" clId="{CDCF3994-1183-46C2-8E09-F381AFCE98DF}" dt="2025-05-08T07:01:48.288" v="2632" actId="790"/>
          <ac:spMkLst>
            <pc:docMk/>
            <pc:sldMk cId="4012556960" sldId="1478"/>
            <ac:spMk id="2" creationId="{B1DE3A0C-EB09-F183-E187-E8D3A263DE3E}"/>
          </ac:spMkLst>
        </pc:spChg>
        <pc:spChg chg="mod">
          <ac:chgData name="Karl Michael Höferl" userId="544d2ce1-0a3b-4706-9dfd-c6d69d0e3c8e" providerId="ADAL" clId="{CDCF3994-1183-46C2-8E09-F381AFCE98DF}" dt="2025-05-08T07:01:48.288" v="2633" actId="790"/>
          <ac:spMkLst>
            <pc:docMk/>
            <pc:sldMk cId="4012556960" sldId="1478"/>
            <ac:spMk id="3" creationId="{413EF429-9CFD-651A-E91C-14D0858E57DF}"/>
          </ac:spMkLst>
        </pc:spChg>
        <pc:spChg chg="mod">
          <ac:chgData name="Karl Michael Höferl" userId="544d2ce1-0a3b-4706-9dfd-c6d69d0e3c8e" providerId="ADAL" clId="{CDCF3994-1183-46C2-8E09-F381AFCE98DF}" dt="2025-05-08T07:01:48.289" v="2634" actId="790"/>
          <ac:spMkLst>
            <pc:docMk/>
            <pc:sldMk cId="4012556960" sldId="1478"/>
            <ac:spMk id="5" creationId="{5E0DB088-BFFA-2DA0-2026-5C4FAFAD6A36}"/>
          </ac:spMkLst>
        </pc:spChg>
        <pc:spChg chg="mod">
          <ac:chgData name="Karl Michael Höferl" userId="544d2ce1-0a3b-4706-9dfd-c6d69d0e3c8e" providerId="ADAL" clId="{CDCF3994-1183-46C2-8E09-F381AFCE98DF}" dt="2025-05-08T07:01:48.289" v="2635" actId="790"/>
          <ac:spMkLst>
            <pc:docMk/>
            <pc:sldMk cId="4012556960" sldId="1478"/>
            <ac:spMk id="6" creationId="{F30FE9F1-D5D9-0968-5AFF-226A1D70E82B}"/>
          </ac:spMkLst>
        </pc:spChg>
        <pc:spChg chg="mod">
          <ac:chgData name="Karl Michael Höferl" userId="544d2ce1-0a3b-4706-9dfd-c6d69d0e3c8e" providerId="ADAL" clId="{CDCF3994-1183-46C2-8E09-F381AFCE98DF}" dt="2025-05-08T07:01:48.297" v="2647" actId="790"/>
          <ac:spMkLst>
            <pc:docMk/>
            <pc:sldMk cId="4012556960" sldId="1478"/>
            <ac:spMk id="16" creationId="{CA812CE4-8C48-176F-C0BD-D98942AAE3C0}"/>
          </ac:spMkLst>
        </pc:spChg>
        <pc:spChg chg="mod">
          <ac:chgData name="Karl Michael Höferl" userId="544d2ce1-0a3b-4706-9dfd-c6d69d0e3c8e" providerId="ADAL" clId="{CDCF3994-1183-46C2-8E09-F381AFCE98DF}" dt="2025-05-08T07:01:48.290" v="2636" actId="790"/>
          <ac:spMkLst>
            <pc:docMk/>
            <pc:sldMk cId="4012556960" sldId="1478"/>
            <ac:spMk id="23" creationId="{A11971B6-9743-D0EB-9FC7-756C3F0454DB}"/>
          </ac:spMkLst>
        </pc:spChg>
        <pc:spChg chg="mod">
          <ac:chgData name="Karl Michael Höferl" userId="544d2ce1-0a3b-4706-9dfd-c6d69d0e3c8e" providerId="ADAL" clId="{CDCF3994-1183-46C2-8E09-F381AFCE98DF}" dt="2025-05-08T07:01:48.291" v="2637" actId="790"/>
          <ac:spMkLst>
            <pc:docMk/>
            <pc:sldMk cId="4012556960" sldId="1478"/>
            <ac:spMk id="24" creationId="{706A87EC-42AA-74EA-4D32-EFB4EE3913A8}"/>
          </ac:spMkLst>
        </pc:spChg>
        <pc:spChg chg="mod">
          <ac:chgData name="Karl Michael Höferl" userId="544d2ce1-0a3b-4706-9dfd-c6d69d0e3c8e" providerId="ADAL" clId="{CDCF3994-1183-46C2-8E09-F381AFCE98DF}" dt="2025-05-08T07:01:48.291" v="2638" actId="790"/>
          <ac:spMkLst>
            <pc:docMk/>
            <pc:sldMk cId="4012556960" sldId="1478"/>
            <ac:spMk id="25" creationId="{2028C7A0-6115-5B08-94CF-616C7B095C20}"/>
          </ac:spMkLst>
        </pc:spChg>
        <pc:spChg chg="mod">
          <ac:chgData name="Karl Michael Höferl" userId="544d2ce1-0a3b-4706-9dfd-c6d69d0e3c8e" providerId="ADAL" clId="{CDCF3994-1183-46C2-8E09-F381AFCE98DF}" dt="2025-05-08T07:01:48.292" v="2639" actId="790"/>
          <ac:spMkLst>
            <pc:docMk/>
            <pc:sldMk cId="4012556960" sldId="1478"/>
            <ac:spMk id="26" creationId="{037D62EE-926A-7853-7141-85241FC7D873}"/>
          </ac:spMkLst>
        </pc:spChg>
        <pc:spChg chg="mod">
          <ac:chgData name="Karl Michael Höferl" userId="544d2ce1-0a3b-4706-9dfd-c6d69d0e3c8e" providerId="ADAL" clId="{CDCF3994-1183-46C2-8E09-F381AFCE98DF}" dt="2025-05-08T07:01:48.293" v="2640" actId="790"/>
          <ac:spMkLst>
            <pc:docMk/>
            <pc:sldMk cId="4012556960" sldId="1478"/>
            <ac:spMk id="27" creationId="{0A208D38-C66B-F230-05A7-48D58B2D6EA8}"/>
          </ac:spMkLst>
        </pc:spChg>
        <pc:spChg chg="mod">
          <ac:chgData name="Karl Michael Höferl" userId="544d2ce1-0a3b-4706-9dfd-c6d69d0e3c8e" providerId="ADAL" clId="{CDCF3994-1183-46C2-8E09-F381AFCE98DF}" dt="2025-05-08T07:01:48.293" v="2641" actId="790"/>
          <ac:spMkLst>
            <pc:docMk/>
            <pc:sldMk cId="4012556960" sldId="1478"/>
            <ac:spMk id="28" creationId="{81AC21F9-B731-A113-D20F-7779D6FA70C1}"/>
          </ac:spMkLst>
        </pc:spChg>
        <pc:spChg chg="mod">
          <ac:chgData name="Karl Michael Höferl" userId="544d2ce1-0a3b-4706-9dfd-c6d69d0e3c8e" providerId="ADAL" clId="{CDCF3994-1183-46C2-8E09-F381AFCE98DF}" dt="2025-05-08T07:01:48.294" v="2642" actId="790"/>
          <ac:spMkLst>
            <pc:docMk/>
            <pc:sldMk cId="4012556960" sldId="1478"/>
            <ac:spMk id="30" creationId="{3E909606-34DB-F9CC-48C5-F201E1E36D74}"/>
          </ac:spMkLst>
        </pc:spChg>
        <pc:spChg chg="mod">
          <ac:chgData name="Karl Michael Höferl" userId="544d2ce1-0a3b-4706-9dfd-c6d69d0e3c8e" providerId="ADAL" clId="{CDCF3994-1183-46C2-8E09-F381AFCE98DF}" dt="2025-05-08T07:01:48.295" v="2643" actId="790"/>
          <ac:spMkLst>
            <pc:docMk/>
            <pc:sldMk cId="4012556960" sldId="1478"/>
            <ac:spMk id="35" creationId="{AD4CCD8A-977D-3BA9-BD9B-EA988489F3AE}"/>
          </ac:spMkLst>
        </pc:spChg>
        <pc:spChg chg="mod">
          <ac:chgData name="Karl Michael Höferl" userId="544d2ce1-0a3b-4706-9dfd-c6d69d0e3c8e" providerId="ADAL" clId="{CDCF3994-1183-46C2-8E09-F381AFCE98DF}" dt="2025-05-08T07:01:48.295" v="2644" actId="790"/>
          <ac:spMkLst>
            <pc:docMk/>
            <pc:sldMk cId="4012556960" sldId="1478"/>
            <ac:spMk id="36" creationId="{090A0C43-EFEF-9633-D5E1-7A3AC3500028}"/>
          </ac:spMkLst>
        </pc:spChg>
        <pc:spChg chg="mod">
          <ac:chgData name="Karl Michael Höferl" userId="544d2ce1-0a3b-4706-9dfd-c6d69d0e3c8e" providerId="ADAL" clId="{CDCF3994-1183-46C2-8E09-F381AFCE98DF}" dt="2025-05-08T07:01:48.296" v="2645" actId="790"/>
          <ac:spMkLst>
            <pc:docMk/>
            <pc:sldMk cId="4012556960" sldId="1478"/>
            <ac:spMk id="37" creationId="{FB9B71CE-CFE4-B580-55C3-A348757C6BC7}"/>
          </ac:spMkLst>
        </pc:spChg>
        <pc:spChg chg="mod">
          <ac:chgData name="Karl Michael Höferl" userId="544d2ce1-0a3b-4706-9dfd-c6d69d0e3c8e" providerId="ADAL" clId="{CDCF3994-1183-46C2-8E09-F381AFCE98DF}" dt="2025-05-08T07:01:48.296" v="2646" actId="790"/>
          <ac:spMkLst>
            <pc:docMk/>
            <pc:sldMk cId="4012556960" sldId="1478"/>
            <ac:spMk id="38" creationId="{0B5F55A4-B10A-0CDA-2DD0-19FB39541BE4}"/>
          </ac:spMkLst>
        </pc:spChg>
        <pc:spChg chg="mod">
          <ac:chgData name="Karl Michael Höferl" userId="544d2ce1-0a3b-4706-9dfd-c6d69d0e3c8e" providerId="ADAL" clId="{CDCF3994-1183-46C2-8E09-F381AFCE98DF}" dt="2025-05-08T07:01:48.300" v="2650" actId="790"/>
          <ac:spMkLst>
            <pc:docMk/>
            <pc:sldMk cId="4012556960" sldId="1478"/>
            <ac:spMk id="43" creationId="{D64D4473-A13B-53A2-D28F-D76E8466A0EE}"/>
          </ac:spMkLst>
        </pc:spChg>
        <pc:spChg chg="mod">
          <ac:chgData name="Karl Michael Höferl" userId="544d2ce1-0a3b-4706-9dfd-c6d69d0e3c8e" providerId="ADAL" clId="{CDCF3994-1183-46C2-8E09-F381AFCE98DF}" dt="2025-05-08T07:01:48.301" v="2651" actId="790"/>
          <ac:spMkLst>
            <pc:docMk/>
            <pc:sldMk cId="4012556960" sldId="1478"/>
            <ac:spMk id="45" creationId="{F85BE25C-8A25-3406-6E0F-42E973AC91F7}"/>
          </ac:spMkLst>
        </pc:spChg>
        <pc:spChg chg="mod">
          <ac:chgData name="Karl Michael Höferl" userId="544d2ce1-0a3b-4706-9dfd-c6d69d0e3c8e" providerId="ADAL" clId="{CDCF3994-1183-46C2-8E09-F381AFCE98DF}" dt="2025-05-08T07:01:48.299" v="2648" actId="790"/>
          <ac:spMkLst>
            <pc:docMk/>
            <pc:sldMk cId="4012556960" sldId="1478"/>
            <ac:spMk id="56" creationId="{A603D584-3CD6-E1A1-F20C-18B16FFEDC78}"/>
          </ac:spMkLst>
        </pc:spChg>
        <pc:spChg chg="mod">
          <ac:chgData name="Karl Michael Höferl" userId="544d2ce1-0a3b-4706-9dfd-c6d69d0e3c8e" providerId="ADAL" clId="{CDCF3994-1183-46C2-8E09-F381AFCE98DF}" dt="2025-05-08T07:01:48.300" v="2649" actId="790"/>
          <ac:spMkLst>
            <pc:docMk/>
            <pc:sldMk cId="4012556960" sldId="1478"/>
            <ac:spMk id="57" creationId="{B8EDECC4-82E9-7131-6D2F-2B7851CAA950}"/>
          </ac:spMkLst>
        </pc:spChg>
      </pc:sldChg>
      <pc:sldChg chg="del">
        <pc:chgData name="Karl Michael Höferl" userId="544d2ce1-0a3b-4706-9dfd-c6d69d0e3c8e" providerId="ADAL" clId="{CDCF3994-1183-46C2-8E09-F381AFCE98DF}" dt="2025-05-07T09:22:03.660" v="27" actId="47"/>
        <pc:sldMkLst>
          <pc:docMk/>
          <pc:sldMk cId="1452454805" sldId="1479"/>
        </pc:sldMkLst>
      </pc:sldChg>
      <pc:sldChg chg="modSp add mod">
        <pc:chgData name="Karl Michael Höferl" userId="544d2ce1-0a3b-4706-9dfd-c6d69d0e3c8e" providerId="ADAL" clId="{CDCF3994-1183-46C2-8E09-F381AFCE98DF}" dt="2025-05-08T07:01:48.309" v="2661" actId="790"/>
        <pc:sldMkLst>
          <pc:docMk/>
          <pc:sldMk cId="3003923626" sldId="1479"/>
        </pc:sldMkLst>
        <pc:spChg chg="mod">
          <ac:chgData name="Karl Michael Höferl" userId="544d2ce1-0a3b-4706-9dfd-c6d69d0e3c8e" providerId="ADAL" clId="{CDCF3994-1183-46C2-8E09-F381AFCE98DF}" dt="2025-05-08T07:01:48.308" v="2660" actId="790"/>
          <ac:spMkLst>
            <pc:docMk/>
            <pc:sldMk cId="3003923626" sldId="1479"/>
            <ac:spMk id="2" creationId="{688C4AB1-56D2-89F7-92C2-EA948137A8D9}"/>
          </ac:spMkLst>
        </pc:spChg>
        <pc:spChg chg="mod">
          <ac:chgData name="Karl Michael Höferl" userId="544d2ce1-0a3b-4706-9dfd-c6d69d0e3c8e" providerId="ADAL" clId="{CDCF3994-1183-46C2-8E09-F381AFCE98DF}" dt="2025-05-08T07:01:48.309" v="2661" actId="790"/>
          <ac:spMkLst>
            <pc:docMk/>
            <pc:sldMk cId="3003923626" sldId="1479"/>
            <ac:spMk id="6" creationId="{D678570B-2A9A-A6BE-E396-4E4A2B93BB70}"/>
          </ac:spMkLst>
        </pc:spChg>
        <pc:spChg chg="mod">
          <ac:chgData name="Karl Michael Höferl" userId="544d2ce1-0a3b-4706-9dfd-c6d69d0e3c8e" providerId="ADAL" clId="{CDCF3994-1183-46C2-8E09-F381AFCE98DF}" dt="2025-05-08T07:01:48.307" v="2659" actId="790"/>
          <ac:spMkLst>
            <pc:docMk/>
            <pc:sldMk cId="3003923626" sldId="1479"/>
            <ac:spMk id="7" creationId="{809D467E-01AC-1226-8192-894DFBB15CA2}"/>
          </ac:spMkLst>
        </pc:spChg>
      </pc:sldChg>
      <pc:sldChg chg="modSp add mod">
        <pc:chgData name="Karl Michael Höferl" userId="544d2ce1-0a3b-4706-9dfd-c6d69d0e3c8e" providerId="ADAL" clId="{CDCF3994-1183-46C2-8E09-F381AFCE98DF}" dt="2025-05-08T07:01:48.312" v="2666" actId="790"/>
        <pc:sldMkLst>
          <pc:docMk/>
          <pc:sldMk cId="78208910" sldId="1480"/>
        </pc:sldMkLst>
        <pc:spChg chg="mod">
          <ac:chgData name="Karl Michael Höferl" userId="544d2ce1-0a3b-4706-9dfd-c6d69d0e3c8e" providerId="ADAL" clId="{CDCF3994-1183-46C2-8E09-F381AFCE98DF}" dt="2025-05-08T07:01:48.309" v="2662" actId="790"/>
          <ac:spMkLst>
            <pc:docMk/>
            <pc:sldMk cId="78208910" sldId="1480"/>
            <ac:spMk id="2" creationId="{EA787B3C-201B-18FF-2064-3E48474A1432}"/>
          </ac:spMkLst>
        </pc:spChg>
        <pc:spChg chg="mod">
          <ac:chgData name="Karl Michael Höferl" userId="544d2ce1-0a3b-4706-9dfd-c6d69d0e3c8e" providerId="ADAL" clId="{CDCF3994-1183-46C2-8E09-F381AFCE98DF}" dt="2025-05-08T07:01:48.310" v="2663" actId="790"/>
          <ac:spMkLst>
            <pc:docMk/>
            <pc:sldMk cId="78208910" sldId="1480"/>
            <ac:spMk id="3" creationId="{19AE07E6-63FD-9062-4B2B-307F7DD22A27}"/>
          </ac:spMkLst>
        </pc:spChg>
        <pc:spChg chg="mod">
          <ac:chgData name="Karl Michael Höferl" userId="544d2ce1-0a3b-4706-9dfd-c6d69d0e3c8e" providerId="ADAL" clId="{CDCF3994-1183-46C2-8E09-F381AFCE98DF}" dt="2025-05-08T07:01:48.311" v="2664" actId="790"/>
          <ac:spMkLst>
            <pc:docMk/>
            <pc:sldMk cId="78208910" sldId="1480"/>
            <ac:spMk id="4" creationId="{4169DEB6-D652-4C0D-11B9-B92E56FB905B}"/>
          </ac:spMkLst>
        </pc:spChg>
        <pc:spChg chg="mod">
          <ac:chgData name="Karl Michael Höferl" userId="544d2ce1-0a3b-4706-9dfd-c6d69d0e3c8e" providerId="ADAL" clId="{CDCF3994-1183-46C2-8E09-F381AFCE98DF}" dt="2025-05-08T07:01:48.311" v="2665" actId="790"/>
          <ac:spMkLst>
            <pc:docMk/>
            <pc:sldMk cId="78208910" sldId="1480"/>
            <ac:spMk id="5" creationId="{A1C77B40-A3F5-46CC-5E79-016A79629D63}"/>
          </ac:spMkLst>
        </pc:spChg>
        <pc:spChg chg="mod">
          <ac:chgData name="Karl Michael Höferl" userId="544d2ce1-0a3b-4706-9dfd-c6d69d0e3c8e" providerId="ADAL" clId="{CDCF3994-1183-46C2-8E09-F381AFCE98DF}" dt="2025-05-08T07:01:48.312" v="2666" actId="790"/>
          <ac:spMkLst>
            <pc:docMk/>
            <pc:sldMk cId="78208910" sldId="1480"/>
            <ac:spMk id="6" creationId="{419EE714-5005-F8EE-111B-05312BA1F98E}"/>
          </ac:spMkLst>
        </pc:spChg>
      </pc:sldChg>
      <pc:sldChg chg="del">
        <pc:chgData name="Karl Michael Höferl" userId="544d2ce1-0a3b-4706-9dfd-c6d69d0e3c8e" providerId="ADAL" clId="{CDCF3994-1183-46C2-8E09-F381AFCE98DF}" dt="2025-05-07T09:22:03.660" v="27" actId="47"/>
        <pc:sldMkLst>
          <pc:docMk/>
          <pc:sldMk cId="744860449" sldId="1480"/>
        </pc:sldMkLst>
      </pc:sldChg>
      <pc:sldChg chg="del">
        <pc:chgData name="Karl Michael Höferl" userId="544d2ce1-0a3b-4706-9dfd-c6d69d0e3c8e" providerId="ADAL" clId="{CDCF3994-1183-46C2-8E09-F381AFCE98DF}" dt="2025-05-07T09:22:03.660" v="27" actId="47"/>
        <pc:sldMkLst>
          <pc:docMk/>
          <pc:sldMk cId="727956241" sldId="1481"/>
        </pc:sldMkLst>
      </pc:sldChg>
      <pc:sldChg chg="addSp modSp new mod">
        <pc:chgData name="Karl Michael Höferl" userId="544d2ce1-0a3b-4706-9dfd-c6d69d0e3c8e" providerId="ADAL" clId="{CDCF3994-1183-46C2-8E09-F381AFCE98DF}" dt="2025-05-08T08:52:35.423" v="4538" actId="20577"/>
        <pc:sldMkLst>
          <pc:docMk/>
          <pc:sldMk cId="3280286925" sldId="1481"/>
        </pc:sldMkLst>
        <pc:spChg chg="mod">
          <ac:chgData name="Karl Michael Höferl" userId="544d2ce1-0a3b-4706-9dfd-c6d69d0e3c8e" providerId="ADAL" clId="{CDCF3994-1183-46C2-8E09-F381AFCE98DF}" dt="2025-05-08T07:01:48.312" v="2667" actId="790"/>
          <ac:spMkLst>
            <pc:docMk/>
            <pc:sldMk cId="3280286925" sldId="1481"/>
            <ac:spMk id="2" creationId="{3E11AE83-C946-387B-5F63-719165F93076}"/>
          </ac:spMkLst>
        </pc:spChg>
        <pc:spChg chg="mod">
          <ac:chgData name="Karl Michael Höferl" userId="544d2ce1-0a3b-4706-9dfd-c6d69d0e3c8e" providerId="ADAL" clId="{CDCF3994-1183-46C2-8E09-F381AFCE98DF}" dt="2025-05-08T07:01:48.313" v="2668" actId="790"/>
          <ac:spMkLst>
            <pc:docMk/>
            <pc:sldMk cId="3280286925" sldId="1481"/>
            <ac:spMk id="3" creationId="{4FA78996-C7F5-C801-4584-5555536AED97}"/>
          </ac:spMkLst>
        </pc:spChg>
        <pc:spChg chg="mod">
          <ac:chgData name="Karl Michael Höferl" userId="544d2ce1-0a3b-4706-9dfd-c6d69d0e3c8e" providerId="ADAL" clId="{CDCF3994-1183-46C2-8E09-F381AFCE98DF}" dt="2025-05-08T08:52:35.423" v="4538" actId="20577"/>
          <ac:spMkLst>
            <pc:docMk/>
            <pc:sldMk cId="3280286925" sldId="1481"/>
            <ac:spMk id="4" creationId="{AF8B61F3-6A15-CC39-35C6-98A77DAADB2E}"/>
          </ac:spMkLst>
        </pc:spChg>
        <pc:spChg chg="mod">
          <ac:chgData name="Karl Michael Höferl" userId="544d2ce1-0a3b-4706-9dfd-c6d69d0e3c8e" providerId="ADAL" clId="{CDCF3994-1183-46C2-8E09-F381AFCE98DF}" dt="2025-05-08T07:01:48.315" v="2670" actId="790"/>
          <ac:spMkLst>
            <pc:docMk/>
            <pc:sldMk cId="3280286925" sldId="1481"/>
            <ac:spMk id="5" creationId="{4F30C359-2CA8-38A5-395E-5ADE7F406EE8}"/>
          </ac:spMkLst>
        </pc:spChg>
        <pc:spChg chg="mod">
          <ac:chgData name="Karl Michael Höferl" userId="544d2ce1-0a3b-4706-9dfd-c6d69d0e3c8e" providerId="ADAL" clId="{CDCF3994-1183-46C2-8E09-F381AFCE98DF}" dt="2025-05-08T07:01:48.317" v="2671" actId="790"/>
          <ac:spMkLst>
            <pc:docMk/>
            <pc:sldMk cId="3280286925" sldId="1481"/>
            <ac:spMk id="6" creationId="{99F02571-9E58-B17E-B69B-294ADAC7B3D6}"/>
          </ac:spMkLst>
        </pc:spChg>
        <pc:picChg chg="add mod">
          <ac:chgData name="Karl Michael Höferl" userId="544d2ce1-0a3b-4706-9dfd-c6d69d0e3c8e" providerId="ADAL" clId="{CDCF3994-1183-46C2-8E09-F381AFCE98DF}" dt="2025-05-07T15:43:35.686" v="1513"/>
          <ac:picMkLst>
            <pc:docMk/>
            <pc:sldMk cId="3280286925" sldId="1481"/>
            <ac:picMk id="8" creationId="{D1A1C4C9-4FCC-E2F6-BE52-03F40EEB987E}"/>
          </ac:picMkLst>
        </pc:picChg>
      </pc:sldChg>
      <pc:sldChg chg="addSp modSp new mod">
        <pc:chgData name="Karl Michael Höferl" userId="544d2ce1-0a3b-4706-9dfd-c6d69d0e3c8e" providerId="ADAL" clId="{CDCF3994-1183-46C2-8E09-F381AFCE98DF}" dt="2025-05-08T07:01:48.337" v="2693" actId="790"/>
        <pc:sldMkLst>
          <pc:docMk/>
          <pc:sldMk cId="1604240514" sldId="1482"/>
        </pc:sldMkLst>
        <pc:spChg chg="mod">
          <ac:chgData name="Karl Michael Höferl" userId="544d2ce1-0a3b-4706-9dfd-c6d69d0e3c8e" providerId="ADAL" clId="{CDCF3994-1183-46C2-8E09-F381AFCE98DF}" dt="2025-05-08T07:01:48.323" v="2680" actId="790"/>
          <ac:spMkLst>
            <pc:docMk/>
            <pc:sldMk cId="1604240514" sldId="1482"/>
            <ac:spMk id="2" creationId="{31AC00CE-41F7-DE6C-0D9D-626368D39499}"/>
          </ac:spMkLst>
        </pc:spChg>
        <pc:spChg chg="mod">
          <ac:chgData name="Karl Michael Höferl" userId="544d2ce1-0a3b-4706-9dfd-c6d69d0e3c8e" providerId="ADAL" clId="{CDCF3994-1183-46C2-8E09-F381AFCE98DF}" dt="2025-05-08T07:01:48.324" v="2681" actId="790"/>
          <ac:spMkLst>
            <pc:docMk/>
            <pc:sldMk cId="1604240514" sldId="1482"/>
            <ac:spMk id="3" creationId="{D03F0FB8-ECDB-DBAF-C9D8-D8F4EACEF9F0}"/>
          </ac:spMkLst>
        </pc:spChg>
        <pc:spChg chg="mod">
          <ac:chgData name="Karl Michael Höferl" userId="544d2ce1-0a3b-4706-9dfd-c6d69d0e3c8e" providerId="ADAL" clId="{CDCF3994-1183-46C2-8E09-F381AFCE98DF}" dt="2025-05-08T07:01:48.325" v="2682" actId="790"/>
          <ac:spMkLst>
            <pc:docMk/>
            <pc:sldMk cId="1604240514" sldId="1482"/>
            <ac:spMk id="4" creationId="{98101618-CE8D-92B9-DC1F-09669AA1E178}"/>
          </ac:spMkLst>
        </pc:spChg>
        <pc:spChg chg="mod">
          <ac:chgData name="Karl Michael Höferl" userId="544d2ce1-0a3b-4706-9dfd-c6d69d0e3c8e" providerId="ADAL" clId="{CDCF3994-1183-46C2-8E09-F381AFCE98DF}" dt="2025-05-08T07:01:48.325" v="2683" actId="790"/>
          <ac:spMkLst>
            <pc:docMk/>
            <pc:sldMk cId="1604240514" sldId="1482"/>
            <ac:spMk id="5" creationId="{E9B0FCE3-7F00-0902-24F1-CCA070205736}"/>
          </ac:spMkLst>
        </pc:spChg>
        <pc:spChg chg="mod">
          <ac:chgData name="Karl Michael Höferl" userId="544d2ce1-0a3b-4706-9dfd-c6d69d0e3c8e" providerId="ADAL" clId="{CDCF3994-1183-46C2-8E09-F381AFCE98DF}" dt="2025-05-08T07:01:48.326" v="2684" actId="790"/>
          <ac:spMkLst>
            <pc:docMk/>
            <pc:sldMk cId="1604240514" sldId="1482"/>
            <ac:spMk id="6" creationId="{3B725432-1C9C-669D-3B50-0286528CE9AD}"/>
          </ac:spMkLst>
        </pc:spChg>
        <pc:spChg chg="add mod">
          <ac:chgData name="Karl Michael Höferl" userId="544d2ce1-0a3b-4706-9dfd-c6d69d0e3c8e" providerId="ADAL" clId="{CDCF3994-1183-46C2-8E09-F381AFCE98DF}" dt="2025-05-08T07:01:48.327" v="2685" actId="790"/>
          <ac:spMkLst>
            <pc:docMk/>
            <pc:sldMk cId="1604240514" sldId="1482"/>
            <ac:spMk id="9" creationId="{FF3BB41F-69AF-A4B0-0263-9FD3DEDCB93B}"/>
          </ac:spMkLst>
        </pc:spChg>
        <pc:spChg chg="add mod">
          <ac:chgData name="Karl Michael Höferl" userId="544d2ce1-0a3b-4706-9dfd-c6d69d0e3c8e" providerId="ADAL" clId="{CDCF3994-1183-46C2-8E09-F381AFCE98DF}" dt="2025-05-08T07:01:48.328" v="2686" actId="790"/>
          <ac:spMkLst>
            <pc:docMk/>
            <pc:sldMk cId="1604240514" sldId="1482"/>
            <ac:spMk id="11" creationId="{9A6E4FA5-B8D9-9DE8-0359-4F0EB92C063C}"/>
          </ac:spMkLst>
        </pc:spChg>
        <pc:spChg chg="mod">
          <ac:chgData name="Karl Michael Höferl" userId="544d2ce1-0a3b-4706-9dfd-c6d69d0e3c8e" providerId="ADAL" clId="{CDCF3994-1183-46C2-8E09-F381AFCE98DF}" dt="2025-05-08T07:01:48.328" v="2687" actId="790"/>
          <ac:spMkLst>
            <pc:docMk/>
            <pc:sldMk cId="1604240514" sldId="1482"/>
            <ac:spMk id="12" creationId="{9A49712A-F59A-9FBB-1E25-93A8EE6162F2}"/>
          </ac:spMkLst>
        </pc:spChg>
        <pc:spChg chg="add mod">
          <ac:chgData name="Karl Michael Höferl" userId="544d2ce1-0a3b-4706-9dfd-c6d69d0e3c8e" providerId="ADAL" clId="{CDCF3994-1183-46C2-8E09-F381AFCE98DF}" dt="2025-05-08T07:01:48.329" v="2688" actId="790"/>
          <ac:spMkLst>
            <pc:docMk/>
            <pc:sldMk cId="1604240514" sldId="1482"/>
            <ac:spMk id="14" creationId="{A692BE75-EEFC-14F4-178E-B60183A9D40B}"/>
          </ac:spMkLst>
        </pc:spChg>
        <pc:spChg chg="add mod">
          <ac:chgData name="Karl Michael Höferl" userId="544d2ce1-0a3b-4706-9dfd-c6d69d0e3c8e" providerId="ADAL" clId="{CDCF3994-1183-46C2-8E09-F381AFCE98DF}" dt="2025-05-08T07:01:48.330" v="2689" actId="790"/>
          <ac:spMkLst>
            <pc:docMk/>
            <pc:sldMk cId="1604240514" sldId="1482"/>
            <ac:spMk id="16" creationId="{8E7EC1E7-DA33-366F-7E17-E9D61EBA60D0}"/>
          </ac:spMkLst>
        </pc:spChg>
        <pc:spChg chg="add mod">
          <ac:chgData name="Karl Michael Höferl" userId="544d2ce1-0a3b-4706-9dfd-c6d69d0e3c8e" providerId="ADAL" clId="{CDCF3994-1183-46C2-8E09-F381AFCE98DF}" dt="2025-05-08T07:01:48.331" v="2690" actId="790"/>
          <ac:spMkLst>
            <pc:docMk/>
            <pc:sldMk cId="1604240514" sldId="1482"/>
            <ac:spMk id="18" creationId="{A437EDA4-5B35-8D4A-872A-DD024C5CA822}"/>
          </ac:spMkLst>
        </pc:spChg>
        <pc:spChg chg="add mod">
          <ac:chgData name="Karl Michael Höferl" userId="544d2ce1-0a3b-4706-9dfd-c6d69d0e3c8e" providerId="ADAL" clId="{CDCF3994-1183-46C2-8E09-F381AFCE98DF}" dt="2025-05-08T07:01:48.331" v="2691" actId="790"/>
          <ac:spMkLst>
            <pc:docMk/>
            <pc:sldMk cId="1604240514" sldId="1482"/>
            <ac:spMk id="19" creationId="{5E5A72DC-7119-0C7B-2042-AC81DBFCEB43}"/>
          </ac:spMkLst>
        </pc:spChg>
        <pc:spChg chg="add mod">
          <ac:chgData name="Karl Michael Höferl" userId="544d2ce1-0a3b-4706-9dfd-c6d69d0e3c8e" providerId="ADAL" clId="{CDCF3994-1183-46C2-8E09-F381AFCE98DF}" dt="2025-05-08T07:01:48.332" v="2692" actId="790"/>
          <ac:spMkLst>
            <pc:docMk/>
            <pc:sldMk cId="1604240514" sldId="1482"/>
            <ac:spMk id="21" creationId="{BB243AF7-C727-C3FE-70FE-E150BC88D2A7}"/>
          </ac:spMkLst>
        </pc:spChg>
        <pc:spChg chg="add mod">
          <ac:chgData name="Karl Michael Höferl" userId="544d2ce1-0a3b-4706-9dfd-c6d69d0e3c8e" providerId="ADAL" clId="{CDCF3994-1183-46C2-8E09-F381AFCE98DF}" dt="2025-05-08T07:01:48.337" v="2693" actId="790"/>
          <ac:spMkLst>
            <pc:docMk/>
            <pc:sldMk cId="1604240514" sldId="1482"/>
            <ac:spMk id="23" creationId="{A6AE291E-AE59-1D5A-65EE-FC742A9BDE90}"/>
          </ac:spMkLst>
        </pc:spChg>
        <pc:spChg chg="mod">
          <ac:chgData name="Karl Michael Höferl" userId="544d2ce1-0a3b-4706-9dfd-c6d69d0e3c8e" providerId="ADAL" clId="{CDCF3994-1183-46C2-8E09-F381AFCE98DF}" dt="2025-05-07T15:51:16.561" v="1815"/>
          <ac:spMkLst>
            <pc:docMk/>
            <pc:sldMk cId="1604240514" sldId="1482"/>
            <ac:spMk id="30" creationId="{C932C2EA-E6A0-E253-27FF-F27E57D72FCF}"/>
          </ac:spMkLst>
        </pc:spChg>
        <pc:spChg chg="mod">
          <ac:chgData name="Karl Michael Höferl" userId="544d2ce1-0a3b-4706-9dfd-c6d69d0e3c8e" providerId="ADAL" clId="{CDCF3994-1183-46C2-8E09-F381AFCE98DF}" dt="2025-05-07T15:51:16.561" v="1815"/>
          <ac:spMkLst>
            <pc:docMk/>
            <pc:sldMk cId="1604240514" sldId="1482"/>
            <ac:spMk id="31" creationId="{2A41FB7D-DAF5-E120-B64F-C39EA74782B4}"/>
          </ac:spMkLst>
        </pc:spChg>
        <pc:picChg chg="mod">
          <ac:chgData name="Karl Michael Höferl" userId="544d2ce1-0a3b-4706-9dfd-c6d69d0e3c8e" providerId="ADAL" clId="{CDCF3994-1183-46C2-8E09-F381AFCE98DF}" dt="2025-05-07T16:08:36.247" v="2191" actId="1076"/>
          <ac:picMkLst>
            <pc:docMk/>
            <pc:sldMk cId="1604240514" sldId="1482"/>
            <ac:picMk id="15" creationId="{2237DEAE-CDE9-08B6-1D0D-758CDA020713}"/>
          </ac:picMkLst>
        </pc:picChg>
      </pc:sldChg>
      <pc:sldChg chg="del">
        <pc:chgData name="Karl Michael Höferl" userId="544d2ce1-0a3b-4706-9dfd-c6d69d0e3c8e" providerId="ADAL" clId="{CDCF3994-1183-46C2-8E09-F381AFCE98DF}" dt="2025-05-07T09:22:03.660" v="27" actId="47"/>
        <pc:sldMkLst>
          <pc:docMk/>
          <pc:sldMk cId="2287463365" sldId="1482"/>
        </pc:sldMkLst>
      </pc:sldChg>
      <pc:sldChg chg="del">
        <pc:chgData name="Karl Michael Höferl" userId="544d2ce1-0a3b-4706-9dfd-c6d69d0e3c8e" providerId="ADAL" clId="{CDCF3994-1183-46C2-8E09-F381AFCE98DF}" dt="2025-05-07T09:22:03.660" v="27" actId="47"/>
        <pc:sldMkLst>
          <pc:docMk/>
          <pc:sldMk cId="41215056" sldId="1483"/>
        </pc:sldMkLst>
      </pc:sldChg>
      <pc:sldChg chg="addSp delSp modSp new mod">
        <pc:chgData name="Karl Michael Höferl" userId="544d2ce1-0a3b-4706-9dfd-c6d69d0e3c8e" providerId="ADAL" clId="{CDCF3994-1183-46C2-8E09-F381AFCE98DF}" dt="2025-05-08T07:01:48.322" v="2679" actId="790"/>
        <pc:sldMkLst>
          <pc:docMk/>
          <pc:sldMk cId="2191319189" sldId="1483"/>
        </pc:sldMkLst>
        <pc:spChg chg="mod">
          <ac:chgData name="Karl Michael Höferl" userId="544d2ce1-0a3b-4706-9dfd-c6d69d0e3c8e" providerId="ADAL" clId="{CDCF3994-1183-46C2-8E09-F381AFCE98DF}" dt="2025-05-08T07:01:48.317" v="2672" actId="790"/>
          <ac:spMkLst>
            <pc:docMk/>
            <pc:sldMk cId="2191319189" sldId="1483"/>
            <ac:spMk id="2" creationId="{31F6C164-E87A-2945-781A-B3E9DC40CB8A}"/>
          </ac:spMkLst>
        </pc:spChg>
        <pc:spChg chg="mod">
          <ac:chgData name="Karl Michael Höferl" userId="544d2ce1-0a3b-4706-9dfd-c6d69d0e3c8e" providerId="ADAL" clId="{CDCF3994-1183-46C2-8E09-F381AFCE98DF}" dt="2025-05-08T07:01:48.318" v="2673" actId="790"/>
          <ac:spMkLst>
            <pc:docMk/>
            <pc:sldMk cId="2191319189" sldId="1483"/>
            <ac:spMk id="3" creationId="{220543A5-D4CB-81FF-1D25-9CB5E34AFF0B}"/>
          </ac:spMkLst>
        </pc:spChg>
        <pc:spChg chg="mod">
          <ac:chgData name="Karl Michael Höferl" userId="544d2ce1-0a3b-4706-9dfd-c6d69d0e3c8e" providerId="ADAL" clId="{CDCF3994-1183-46C2-8E09-F381AFCE98DF}" dt="2025-05-08T07:01:48.319" v="2674" actId="790"/>
          <ac:spMkLst>
            <pc:docMk/>
            <pc:sldMk cId="2191319189" sldId="1483"/>
            <ac:spMk id="5" creationId="{B9406800-0F8E-9A68-4636-200A7DAA01D7}"/>
          </ac:spMkLst>
        </pc:spChg>
        <pc:spChg chg="mod">
          <ac:chgData name="Karl Michael Höferl" userId="544d2ce1-0a3b-4706-9dfd-c6d69d0e3c8e" providerId="ADAL" clId="{CDCF3994-1183-46C2-8E09-F381AFCE98DF}" dt="2025-05-08T07:01:48.319" v="2675" actId="790"/>
          <ac:spMkLst>
            <pc:docMk/>
            <pc:sldMk cId="2191319189" sldId="1483"/>
            <ac:spMk id="6" creationId="{7638270E-86ED-FF7F-8237-F32B9DF4386B}"/>
          </ac:spMkLst>
        </pc:spChg>
        <pc:spChg chg="add mod">
          <ac:chgData name="Karl Michael Höferl" userId="544d2ce1-0a3b-4706-9dfd-c6d69d0e3c8e" providerId="ADAL" clId="{CDCF3994-1183-46C2-8E09-F381AFCE98DF}" dt="2025-05-08T07:01:48.320" v="2676" actId="790"/>
          <ac:spMkLst>
            <pc:docMk/>
            <pc:sldMk cId="2191319189" sldId="1483"/>
            <ac:spMk id="8" creationId="{16206E14-BAD6-739F-B1C3-7167200EF13A}"/>
          </ac:spMkLst>
        </pc:spChg>
        <pc:spChg chg="add mod">
          <ac:chgData name="Karl Michael Höferl" userId="544d2ce1-0a3b-4706-9dfd-c6d69d0e3c8e" providerId="ADAL" clId="{CDCF3994-1183-46C2-8E09-F381AFCE98DF}" dt="2025-05-08T07:01:48.321" v="2677" actId="790"/>
          <ac:spMkLst>
            <pc:docMk/>
            <pc:sldMk cId="2191319189" sldId="1483"/>
            <ac:spMk id="10" creationId="{8554521A-21E6-1FC9-BB6B-26AC44C3274C}"/>
          </ac:spMkLst>
        </pc:spChg>
        <pc:spChg chg="add mod">
          <ac:chgData name="Karl Michael Höferl" userId="544d2ce1-0a3b-4706-9dfd-c6d69d0e3c8e" providerId="ADAL" clId="{CDCF3994-1183-46C2-8E09-F381AFCE98DF}" dt="2025-05-08T07:01:48.322" v="2678" actId="790"/>
          <ac:spMkLst>
            <pc:docMk/>
            <pc:sldMk cId="2191319189" sldId="1483"/>
            <ac:spMk id="11" creationId="{C12FB76C-23FF-0DF9-A35F-C08B02796771}"/>
          </ac:spMkLst>
        </pc:spChg>
        <pc:spChg chg="add mod">
          <ac:chgData name="Karl Michael Höferl" userId="544d2ce1-0a3b-4706-9dfd-c6d69d0e3c8e" providerId="ADAL" clId="{CDCF3994-1183-46C2-8E09-F381AFCE98DF}" dt="2025-05-08T07:01:48.322" v="2679" actId="790"/>
          <ac:spMkLst>
            <pc:docMk/>
            <pc:sldMk cId="2191319189" sldId="1483"/>
            <ac:spMk id="12" creationId="{4AAF5B69-D92E-48D9-03D5-026153B83225}"/>
          </ac:spMkLst>
        </pc:spChg>
        <pc:graphicFrameChg chg="add mod modGraphic">
          <ac:chgData name="Karl Michael Höferl" userId="544d2ce1-0a3b-4706-9dfd-c6d69d0e3c8e" providerId="ADAL" clId="{CDCF3994-1183-46C2-8E09-F381AFCE98DF}" dt="2025-05-07T15:59:15.057" v="2063" actId="404"/>
          <ac:graphicFrameMkLst>
            <pc:docMk/>
            <pc:sldMk cId="2191319189" sldId="1483"/>
            <ac:graphicFrameMk id="7" creationId="{AF87B57E-477E-1F07-C750-D5ABCDD05C87}"/>
          </ac:graphicFrameMkLst>
        </pc:graphicFrameChg>
      </pc:sldChg>
      <pc:sldChg chg="addSp delSp modSp new mod">
        <pc:chgData name="Karl Michael Höferl" userId="544d2ce1-0a3b-4706-9dfd-c6d69d0e3c8e" providerId="ADAL" clId="{CDCF3994-1183-46C2-8E09-F381AFCE98DF}" dt="2025-05-08T07:11:25.513" v="2761" actId="20577"/>
        <pc:sldMkLst>
          <pc:docMk/>
          <pc:sldMk cId="1510328224" sldId="1484"/>
        </pc:sldMkLst>
        <pc:spChg chg="mod">
          <ac:chgData name="Karl Michael Höferl" userId="544d2ce1-0a3b-4706-9dfd-c6d69d0e3c8e" providerId="ADAL" clId="{CDCF3994-1183-46C2-8E09-F381AFCE98DF}" dt="2025-05-08T07:01:48.338" v="2694" actId="790"/>
          <ac:spMkLst>
            <pc:docMk/>
            <pc:sldMk cId="1510328224" sldId="1484"/>
            <ac:spMk id="2" creationId="{B5D64D18-F258-3E35-7208-A2AE75A5EF49}"/>
          </ac:spMkLst>
        </pc:spChg>
        <pc:spChg chg="mod">
          <ac:chgData name="Karl Michael Höferl" userId="544d2ce1-0a3b-4706-9dfd-c6d69d0e3c8e" providerId="ADAL" clId="{CDCF3994-1183-46C2-8E09-F381AFCE98DF}" dt="2025-05-08T07:01:48.339" v="2695" actId="790"/>
          <ac:spMkLst>
            <pc:docMk/>
            <pc:sldMk cId="1510328224" sldId="1484"/>
            <ac:spMk id="3" creationId="{910F799C-8DC4-9BBB-2259-159FF4E94958}"/>
          </ac:spMkLst>
        </pc:spChg>
        <pc:spChg chg="mod">
          <ac:chgData name="Karl Michael Höferl" userId="544d2ce1-0a3b-4706-9dfd-c6d69d0e3c8e" providerId="ADAL" clId="{CDCF3994-1183-46C2-8E09-F381AFCE98DF}" dt="2025-05-08T07:11:25.513" v="2761" actId="20577"/>
          <ac:spMkLst>
            <pc:docMk/>
            <pc:sldMk cId="1510328224" sldId="1484"/>
            <ac:spMk id="5" creationId="{DD25AE2A-1CBF-2153-FCD0-98B459838328}"/>
          </ac:spMkLst>
        </pc:spChg>
        <pc:spChg chg="mod">
          <ac:chgData name="Karl Michael Höferl" userId="544d2ce1-0a3b-4706-9dfd-c6d69d0e3c8e" providerId="ADAL" clId="{CDCF3994-1183-46C2-8E09-F381AFCE98DF}" dt="2025-05-08T07:01:48.340" v="2697" actId="790"/>
          <ac:spMkLst>
            <pc:docMk/>
            <pc:sldMk cId="1510328224" sldId="1484"/>
            <ac:spMk id="6" creationId="{5172ECEA-2A12-D260-C221-EE309BB8A83A}"/>
          </ac:spMkLst>
        </pc:spChg>
        <pc:graphicFrameChg chg="add mod modGraphic">
          <ac:chgData name="Karl Michael Höferl" userId="544d2ce1-0a3b-4706-9dfd-c6d69d0e3c8e" providerId="ADAL" clId="{CDCF3994-1183-46C2-8E09-F381AFCE98DF}" dt="2025-05-08T07:10:28.156" v="2760" actId="20577"/>
          <ac:graphicFrameMkLst>
            <pc:docMk/>
            <pc:sldMk cId="1510328224" sldId="1484"/>
            <ac:graphicFrameMk id="12" creationId="{9AB9A8EF-EFB1-3FFA-E98C-4079AB2B93D1}"/>
          </ac:graphicFrameMkLst>
        </pc:graphicFrameChg>
      </pc:sldChg>
      <pc:sldChg chg="del">
        <pc:chgData name="Karl Michael Höferl" userId="544d2ce1-0a3b-4706-9dfd-c6d69d0e3c8e" providerId="ADAL" clId="{CDCF3994-1183-46C2-8E09-F381AFCE98DF}" dt="2025-05-07T09:22:03.660" v="27" actId="47"/>
        <pc:sldMkLst>
          <pc:docMk/>
          <pc:sldMk cId="2119687289" sldId="1484"/>
        </pc:sldMkLst>
      </pc:sldChg>
      <pc:sldChg chg="del">
        <pc:chgData name="Karl Michael Höferl" userId="544d2ce1-0a3b-4706-9dfd-c6d69d0e3c8e" providerId="ADAL" clId="{CDCF3994-1183-46C2-8E09-F381AFCE98DF}" dt="2025-05-07T09:22:03.660" v="27" actId="47"/>
        <pc:sldMkLst>
          <pc:docMk/>
          <pc:sldMk cId="2337787195" sldId="1485"/>
        </pc:sldMkLst>
      </pc:sldChg>
      <pc:sldChg chg="addSp delSp modSp new mod ord">
        <pc:chgData name="Karl Michael Höferl" userId="544d2ce1-0a3b-4706-9dfd-c6d69d0e3c8e" providerId="ADAL" clId="{CDCF3994-1183-46C2-8E09-F381AFCE98DF}" dt="2025-05-08T07:25:43.771" v="3207"/>
        <pc:sldMkLst>
          <pc:docMk/>
          <pc:sldMk cId="2763669122" sldId="1485"/>
        </pc:sldMkLst>
        <pc:spChg chg="mod">
          <ac:chgData name="Karl Michael Höferl" userId="544d2ce1-0a3b-4706-9dfd-c6d69d0e3c8e" providerId="ADAL" clId="{CDCF3994-1183-46C2-8E09-F381AFCE98DF}" dt="2025-05-08T07:01:48.341" v="2698" actId="790"/>
          <ac:spMkLst>
            <pc:docMk/>
            <pc:sldMk cId="2763669122" sldId="1485"/>
            <ac:spMk id="2" creationId="{D8B4DAED-CC31-3E20-D82A-1A8A06D38990}"/>
          </ac:spMkLst>
        </pc:spChg>
        <pc:spChg chg="mod">
          <ac:chgData name="Karl Michael Höferl" userId="544d2ce1-0a3b-4706-9dfd-c6d69d0e3c8e" providerId="ADAL" clId="{CDCF3994-1183-46C2-8E09-F381AFCE98DF}" dt="2025-05-08T07:01:48.342" v="2699" actId="790"/>
          <ac:spMkLst>
            <pc:docMk/>
            <pc:sldMk cId="2763669122" sldId="1485"/>
            <ac:spMk id="3" creationId="{2980345E-E0F5-31D9-70C8-EDF83FA0ADDE}"/>
          </ac:spMkLst>
        </pc:spChg>
        <pc:spChg chg="mod">
          <ac:chgData name="Karl Michael Höferl" userId="544d2ce1-0a3b-4706-9dfd-c6d69d0e3c8e" providerId="ADAL" clId="{CDCF3994-1183-46C2-8E09-F381AFCE98DF}" dt="2025-05-08T07:01:48.344" v="2700" actId="790"/>
          <ac:spMkLst>
            <pc:docMk/>
            <pc:sldMk cId="2763669122" sldId="1485"/>
            <ac:spMk id="5" creationId="{DD722D2C-5840-94D4-03DC-C6D08EC1D0AF}"/>
          </ac:spMkLst>
        </pc:spChg>
        <pc:spChg chg="mod">
          <ac:chgData name="Karl Michael Höferl" userId="544d2ce1-0a3b-4706-9dfd-c6d69d0e3c8e" providerId="ADAL" clId="{CDCF3994-1183-46C2-8E09-F381AFCE98DF}" dt="2025-05-08T07:01:48.346" v="2701" actId="790"/>
          <ac:spMkLst>
            <pc:docMk/>
            <pc:sldMk cId="2763669122" sldId="1485"/>
            <ac:spMk id="6" creationId="{6A953A67-A5F7-602C-0ED7-08817626B587}"/>
          </ac:spMkLst>
        </pc:spChg>
        <pc:graphicFrameChg chg="add mod modGraphic">
          <ac:chgData name="Karl Michael Höferl" userId="544d2ce1-0a3b-4706-9dfd-c6d69d0e3c8e" providerId="ADAL" clId="{CDCF3994-1183-46C2-8E09-F381AFCE98DF}" dt="2025-05-08T06:50:18.957" v="2325" actId="20577"/>
          <ac:graphicFrameMkLst>
            <pc:docMk/>
            <pc:sldMk cId="2763669122" sldId="1485"/>
            <ac:graphicFrameMk id="7" creationId="{5B1880EF-A8E7-C37F-0C1E-505ADA7B472E}"/>
          </ac:graphicFrameMkLst>
        </pc:graphicFrameChg>
      </pc:sldChg>
      <pc:sldChg chg="addSp delSp modSp new mod">
        <pc:chgData name="Karl Michael Höferl" userId="544d2ce1-0a3b-4706-9dfd-c6d69d0e3c8e" providerId="ADAL" clId="{CDCF3994-1183-46C2-8E09-F381AFCE98DF}" dt="2025-05-08T07:23:46.407" v="3137" actId="20577"/>
        <pc:sldMkLst>
          <pc:docMk/>
          <pc:sldMk cId="174324548" sldId="1486"/>
        </pc:sldMkLst>
        <pc:spChg chg="mod">
          <ac:chgData name="Karl Michael Höferl" userId="544d2ce1-0a3b-4706-9dfd-c6d69d0e3c8e" providerId="ADAL" clId="{CDCF3994-1183-46C2-8E09-F381AFCE98DF}" dt="2025-05-08T07:16:42.959" v="2802" actId="20577"/>
          <ac:spMkLst>
            <pc:docMk/>
            <pc:sldMk cId="174324548" sldId="1486"/>
            <ac:spMk id="3" creationId="{F5EF75D6-ECBC-4D90-BB8A-6AADD5C3D9BF}"/>
          </ac:spMkLst>
        </pc:spChg>
        <pc:spChg chg="mod">
          <ac:chgData name="Karl Michael Höferl" userId="544d2ce1-0a3b-4706-9dfd-c6d69d0e3c8e" providerId="ADAL" clId="{CDCF3994-1183-46C2-8E09-F381AFCE98DF}" dt="2025-05-08T07:23:46.407" v="3137" actId="20577"/>
          <ac:spMkLst>
            <pc:docMk/>
            <pc:sldMk cId="174324548" sldId="1486"/>
            <ac:spMk id="5" creationId="{AD104798-F2A0-67EE-C177-2AA1540DC7E7}"/>
          </ac:spMkLst>
        </pc:spChg>
        <pc:spChg chg="add mod">
          <ac:chgData name="Karl Michael Höferl" userId="544d2ce1-0a3b-4706-9dfd-c6d69d0e3c8e" providerId="ADAL" clId="{CDCF3994-1183-46C2-8E09-F381AFCE98DF}" dt="2025-05-08T07:23:15.229" v="3132" actId="20577"/>
          <ac:spMkLst>
            <pc:docMk/>
            <pc:sldMk cId="174324548" sldId="1486"/>
            <ac:spMk id="9" creationId="{F0383652-7DFF-77C4-7074-7C032FD37757}"/>
          </ac:spMkLst>
        </pc:spChg>
        <pc:graphicFrameChg chg="add mod">
          <ac:chgData name="Karl Michael Höferl" userId="544d2ce1-0a3b-4706-9dfd-c6d69d0e3c8e" providerId="ADAL" clId="{CDCF3994-1183-46C2-8E09-F381AFCE98DF}" dt="2025-05-08T07:18:18.458" v="2810" actId="1076"/>
          <ac:graphicFrameMkLst>
            <pc:docMk/>
            <pc:sldMk cId="174324548" sldId="1486"/>
            <ac:graphicFrameMk id="10" creationId="{2F8E6A52-8531-0AB2-C1BA-A3DFB1CD3DBB}"/>
          </ac:graphicFrameMkLst>
        </pc:graphicFrameChg>
        <pc:picChg chg="add mod">
          <ac:chgData name="Karl Michael Höferl" userId="544d2ce1-0a3b-4706-9dfd-c6d69d0e3c8e" providerId="ADAL" clId="{CDCF3994-1183-46C2-8E09-F381AFCE98DF}" dt="2025-05-08T07:21:41.041" v="3070" actId="1036"/>
          <ac:picMkLst>
            <pc:docMk/>
            <pc:sldMk cId="174324548" sldId="1486"/>
            <ac:picMk id="11" creationId="{FEEF357F-C765-4BF3-FD6F-F7F0713EB4F5}"/>
          </ac:picMkLst>
        </pc:picChg>
      </pc:sldChg>
      <pc:sldChg chg="del">
        <pc:chgData name="Karl Michael Höferl" userId="544d2ce1-0a3b-4706-9dfd-c6d69d0e3c8e" providerId="ADAL" clId="{CDCF3994-1183-46C2-8E09-F381AFCE98DF}" dt="2025-05-07T09:22:03.660" v="27" actId="47"/>
        <pc:sldMkLst>
          <pc:docMk/>
          <pc:sldMk cId="2801482426" sldId="1486"/>
        </pc:sldMkLst>
      </pc:sldChg>
      <pc:sldChg chg="addSp delSp modSp add mod chgLayout">
        <pc:chgData name="Karl Michael Höferl" userId="544d2ce1-0a3b-4706-9dfd-c6d69d0e3c8e" providerId="ADAL" clId="{CDCF3994-1183-46C2-8E09-F381AFCE98DF}" dt="2025-05-08T09:25:29.404" v="4798" actId="20577"/>
        <pc:sldMkLst>
          <pc:docMk/>
          <pc:sldMk cId="3397738963" sldId="1487"/>
        </pc:sldMkLst>
        <pc:spChg chg="mod ord">
          <ac:chgData name="Karl Michael Höferl" userId="544d2ce1-0a3b-4706-9dfd-c6d69d0e3c8e" providerId="ADAL" clId="{CDCF3994-1183-46C2-8E09-F381AFCE98DF}" dt="2025-05-08T07:24:22.168" v="3141" actId="700"/>
          <ac:spMkLst>
            <pc:docMk/>
            <pc:sldMk cId="3397738963" sldId="1487"/>
            <ac:spMk id="2" creationId="{455A158D-51B2-DA7D-A9F2-BC9A536CBF1F}"/>
          </ac:spMkLst>
        </pc:spChg>
        <pc:spChg chg="mod ord">
          <ac:chgData name="Karl Michael Höferl" userId="544d2ce1-0a3b-4706-9dfd-c6d69d0e3c8e" providerId="ADAL" clId="{CDCF3994-1183-46C2-8E09-F381AFCE98DF}" dt="2025-05-08T07:24:22.168" v="3141" actId="700"/>
          <ac:spMkLst>
            <pc:docMk/>
            <pc:sldMk cId="3397738963" sldId="1487"/>
            <ac:spMk id="3" creationId="{957BDF65-C853-00AA-EE2C-43051CD6D5C1}"/>
          </ac:spMkLst>
        </pc:spChg>
        <pc:spChg chg="mod ord">
          <ac:chgData name="Karl Michael Höferl" userId="544d2ce1-0a3b-4706-9dfd-c6d69d0e3c8e" providerId="ADAL" clId="{CDCF3994-1183-46C2-8E09-F381AFCE98DF}" dt="2025-05-08T07:24:22.168" v="3141" actId="700"/>
          <ac:spMkLst>
            <pc:docMk/>
            <pc:sldMk cId="3397738963" sldId="1487"/>
            <ac:spMk id="5" creationId="{DE48C931-E49C-DF8C-962C-6F666C5034DB}"/>
          </ac:spMkLst>
        </pc:spChg>
        <pc:spChg chg="mod ord">
          <ac:chgData name="Karl Michael Höferl" userId="544d2ce1-0a3b-4706-9dfd-c6d69d0e3c8e" providerId="ADAL" clId="{CDCF3994-1183-46C2-8E09-F381AFCE98DF}" dt="2025-05-08T07:24:22.168" v="3141" actId="700"/>
          <ac:spMkLst>
            <pc:docMk/>
            <pc:sldMk cId="3397738963" sldId="1487"/>
            <ac:spMk id="6" creationId="{819FDAFE-B286-D8E3-A858-37DB19E1700E}"/>
          </ac:spMkLst>
        </pc:spChg>
        <pc:spChg chg="add mod ord">
          <ac:chgData name="Karl Michael Höferl" userId="544d2ce1-0a3b-4706-9dfd-c6d69d0e3c8e" providerId="ADAL" clId="{CDCF3994-1183-46C2-8E09-F381AFCE98DF}" dt="2025-05-08T07:24:40.315" v="3184" actId="14100"/>
          <ac:spMkLst>
            <pc:docMk/>
            <pc:sldMk cId="3397738963" sldId="1487"/>
            <ac:spMk id="12" creationId="{AD20A7B5-479F-0350-201E-2D193B8105DB}"/>
          </ac:spMkLst>
        </pc:spChg>
        <pc:graphicFrameChg chg="add mod modGraphic">
          <ac:chgData name="Karl Michael Höferl" userId="544d2ce1-0a3b-4706-9dfd-c6d69d0e3c8e" providerId="ADAL" clId="{CDCF3994-1183-46C2-8E09-F381AFCE98DF}" dt="2025-05-08T09:25:29.404" v="4798" actId="20577"/>
          <ac:graphicFrameMkLst>
            <pc:docMk/>
            <pc:sldMk cId="3397738963" sldId="1487"/>
            <ac:graphicFrameMk id="13" creationId="{583AF2FB-2AC2-428B-FEB0-EA6BFE4F2B44}"/>
          </ac:graphicFrameMkLst>
        </pc:graphicFrameChg>
      </pc:sldChg>
      <pc:sldChg chg="del">
        <pc:chgData name="Karl Michael Höferl" userId="544d2ce1-0a3b-4706-9dfd-c6d69d0e3c8e" providerId="ADAL" clId="{CDCF3994-1183-46C2-8E09-F381AFCE98DF}" dt="2025-05-07T09:22:03.660" v="27" actId="47"/>
        <pc:sldMkLst>
          <pc:docMk/>
          <pc:sldMk cId="1088965850" sldId="1488"/>
        </pc:sldMkLst>
      </pc:sldChg>
      <pc:sldChg chg="addSp delSp modSp new mod">
        <pc:chgData name="Karl Michael Höferl" userId="544d2ce1-0a3b-4706-9dfd-c6d69d0e3c8e" providerId="ADAL" clId="{CDCF3994-1183-46C2-8E09-F381AFCE98DF}" dt="2025-05-08T07:28:04.807" v="3284" actId="1036"/>
        <pc:sldMkLst>
          <pc:docMk/>
          <pc:sldMk cId="1801738299" sldId="1488"/>
        </pc:sldMkLst>
        <pc:spChg chg="mod">
          <ac:chgData name="Karl Michael Höferl" userId="544d2ce1-0a3b-4706-9dfd-c6d69d0e3c8e" providerId="ADAL" clId="{CDCF3994-1183-46C2-8E09-F381AFCE98DF}" dt="2025-05-08T07:27:56.998" v="3281" actId="20577"/>
          <ac:spMkLst>
            <pc:docMk/>
            <pc:sldMk cId="1801738299" sldId="1488"/>
            <ac:spMk id="3" creationId="{172D19E1-1C2C-236E-5BF0-E9CF90ADD9C1}"/>
          </ac:spMkLst>
        </pc:spChg>
        <pc:spChg chg="mod">
          <ac:chgData name="Karl Michael Höferl" userId="544d2ce1-0a3b-4706-9dfd-c6d69d0e3c8e" providerId="ADAL" clId="{CDCF3994-1183-46C2-8E09-F381AFCE98DF}" dt="2025-05-08T07:27:29.945" v="3232" actId="20577"/>
          <ac:spMkLst>
            <pc:docMk/>
            <pc:sldMk cId="1801738299" sldId="1488"/>
            <ac:spMk id="5" creationId="{790C4B64-AE6E-A14B-4C45-A6DDDC88D4F4}"/>
          </ac:spMkLst>
        </pc:spChg>
        <pc:picChg chg="add mod modCrop">
          <ac:chgData name="Karl Michael Höferl" userId="544d2ce1-0a3b-4706-9dfd-c6d69d0e3c8e" providerId="ADAL" clId="{CDCF3994-1183-46C2-8E09-F381AFCE98DF}" dt="2025-05-08T07:28:04.807" v="3284" actId="1036"/>
          <ac:picMkLst>
            <pc:docMk/>
            <pc:sldMk cId="1801738299" sldId="1488"/>
            <ac:picMk id="7" creationId="{6E08A56A-C431-00CD-6001-F981F053835B}"/>
          </ac:picMkLst>
        </pc:picChg>
        <pc:picChg chg="add mod">
          <ac:chgData name="Karl Michael Höferl" userId="544d2ce1-0a3b-4706-9dfd-c6d69d0e3c8e" providerId="ADAL" clId="{CDCF3994-1183-46C2-8E09-F381AFCE98DF}" dt="2025-05-08T07:27:10.333" v="3231" actId="1037"/>
          <ac:picMkLst>
            <pc:docMk/>
            <pc:sldMk cId="1801738299" sldId="1488"/>
            <ac:picMk id="9" creationId="{B64A921C-6BFD-30D7-FDB3-1E9A294F019A}"/>
          </ac:picMkLst>
        </pc:picChg>
      </pc:sldChg>
      <pc:sldChg chg="addSp modSp new mod">
        <pc:chgData name="Karl Michael Höferl" userId="544d2ce1-0a3b-4706-9dfd-c6d69d0e3c8e" providerId="ADAL" clId="{CDCF3994-1183-46C2-8E09-F381AFCE98DF}" dt="2025-05-08T07:37:11.102" v="3435" actId="113"/>
        <pc:sldMkLst>
          <pc:docMk/>
          <pc:sldMk cId="2344333428" sldId="1489"/>
        </pc:sldMkLst>
        <pc:spChg chg="mod">
          <ac:chgData name="Karl Michael Höferl" userId="544d2ce1-0a3b-4706-9dfd-c6d69d0e3c8e" providerId="ADAL" clId="{CDCF3994-1183-46C2-8E09-F381AFCE98DF}" dt="2025-05-08T07:31:38.296" v="3315" actId="20577"/>
          <ac:spMkLst>
            <pc:docMk/>
            <pc:sldMk cId="2344333428" sldId="1489"/>
            <ac:spMk id="3" creationId="{D16A43D8-0BA2-CF6F-DE06-071D313F7AB3}"/>
          </ac:spMkLst>
        </pc:spChg>
        <pc:spChg chg="mod">
          <ac:chgData name="Karl Michael Höferl" userId="544d2ce1-0a3b-4706-9dfd-c6d69d0e3c8e" providerId="ADAL" clId="{CDCF3994-1183-46C2-8E09-F381AFCE98DF}" dt="2025-05-08T07:37:11.102" v="3435" actId="113"/>
          <ac:spMkLst>
            <pc:docMk/>
            <pc:sldMk cId="2344333428" sldId="1489"/>
            <ac:spMk id="4" creationId="{6749AC5A-C5A8-F47B-7FED-D87B71F7F024}"/>
          </ac:spMkLst>
        </pc:spChg>
        <pc:picChg chg="add mod">
          <ac:chgData name="Karl Michael Höferl" userId="544d2ce1-0a3b-4706-9dfd-c6d69d0e3c8e" providerId="ADAL" clId="{CDCF3994-1183-46C2-8E09-F381AFCE98DF}" dt="2025-05-08T07:33:59.537" v="3429" actId="1036"/>
          <ac:picMkLst>
            <pc:docMk/>
            <pc:sldMk cId="2344333428" sldId="1489"/>
            <ac:picMk id="18" creationId="{B7569BCC-891B-BB96-F2AA-319753D38B2E}"/>
          </ac:picMkLst>
        </pc:picChg>
      </pc:sldChg>
      <pc:sldChg chg="del">
        <pc:chgData name="Karl Michael Höferl" userId="544d2ce1-0a3b-4706-9dfd-c6d69d0e3c8e" providerId="ADAL" clId="{CDCF3994-1183-46C2-8E09-F381AFCE98DF}" dt="2025-05-07T09:22:03.660" v="27" actId="47"/>
        <pc:sldMkLst>
          <pc:docMk/>
          <pc:sldMk cId="3116492214" sldId="1489"/>
        </pc:sldMkLst>
      </pc:sldChg>
      <pc:sldChg chg="addSp delSp modSp new mod">
        <pc:chgData name="Karl Michael Höferl" userId="544d2ce1-0a3b-4706-9dfd-c6d69d0e3c8e" providerId="ADAL" clId="{CDCF3994-1183-46C2-8E09-F381AFCE98DF}" dt="2025-05-08T07:43:36.445" v="3473" actId="1037"/>
        <pc:sldMkLst>
          <pc:docMk/>
          <pc:sldMk cId="45334301" sldId="1490"/>
        </pc:sldMkLst>
        <pc:spChg chg="mod">
          <ac:chgData name="Karl Michael Höferl" userId="544d2ce1-0a3b-4706-9dfd-c6d69d0e3c8e" providerId="ADAL" clId="{CDCF3994-1183-46C2-8E09-F381AFCE98DF}" dt="2025-05-08T07:37:25.642" v="3451" actId="20577"/>
          <ac:spMkLst>
            <pc:docMk/>
            <pc:sldMk cId="45334301" sldId="1490"/>
            <ac:spMk id="3" creationId="{1E0AD67D-DC64-B498-6793-FEAF27956448}"/>
          </ac:spMkLst>
        </pc:spChg>
        <pc:spChg chg="mod">
          <ac:chgData name="Karl Michael Höferl" userId="544d2ce1-0a3b-4706-9dfd-c6d69d0e3c8e" providerId="ADAL" clId="{CDCF3994-1183-46C2-8E09-F381AFCE98DF}" dt="2025-05-08T07:41:08.785" v="3453" actId="20577"/>
          <ac:spMkLst>
            <pc:docMk/>
            <pc:sldMk cId="45334301" sldId="1490"/>
            <ac:spMk id="5" creationId="{274CBF23-1BEC-03E3-FE69-200D75FA45F1}"/>
          </ac:spMkLst>
        </pc:spChg>
        <pc:picChg chg="add mod ord">
          <ac:chgData name="Karl Michael Höferl" userId="544d2ce1-0a3b-4706-9dfd-c6d69d0e3c8e" providerId="ADAL" clId="{CDCF3994-1183-46C2-8E09-F381AFCE98DF}" dt="2025-05-08T07:43:36.445" v="3473" actId="1037"/>
          <ac:picMkLst>
            <pc:docMk/>
            <pc:sldMk cId="45334301" sldId="1490"/>
            <ac:picMk id="8" creationId="{F52E8EA6-E121-4D2F-90A3-223A6C23453E}"/>
          </ac:picMkLst>
        </pc:picChg>
      </pc:sldChg>
      <pc:sldChg chg="del">
        <pc:chgData name="Karl Michael Höferl" userId="544d2ce1-0a3b-4706-9dfd-c6d69d0e3c8e" providerId="ADAL" clId="{CDCF3994-1183-46C2-8E09-F381AFCE98DF}" dt="2025-05-07T09:22:03.660" v="27" actId="47"/>
        <pc:sldMkLst>
          <pc:docMk/>
          <pc:sldMk cId="114899108" sldId="1490"/>
        </pc:sldMkLst>
      </pc:sldChg>
      <pc:sldChg chg="addSp delSp modSp add mod">
        <pc:chgData name="Karl Michael Höferl" userId="544d2ce1-0a3b-4706-9dfd-c6d69d0e3c8e" providerId="ADAL" clId="{CDCF3994-1183-46C2-8E09-F381AFCE98DF}" dt="2025-05-08T07:43:08.093" v="3471" actId="1582"/>
        <pc:sldMkLst>
          <pc:docMk/>
          <pc:sldMk cId="2730599562" sldId="1491"/>
        </pc:sldMkLst>
        <pc:spChg chg="mod">
          <ac:chgData name="Karl Michael Höferl" userId="544d2ce1-0a3b-4706-9dfd-c6d69d0e3c8e" providerId="ADAL" clId="{CDCF3994-1183-46C2-8E09-F381AFCE98DF}" dt="2025-05-08T07:43:04.396" v="3465" actId="20577"/>
          <ac:spMkLst>
            <pc:docMk/>
            <pc:sldMk cId="2730599562" sldId="1491"/>
            <ac:spMk id="4" creationId="{9D423479-CBD0-FAA9-E3F2-91F1957320D6}"/>
          </ac:spMkLst>
        </pc:spChg>
        <pc:picChg chg="add mod">
          <ac:chgData name="Karl Michael Höferl" userId="544d2ce1-0a3b-4706-9dfd-c6d69d0e3c8e" providerId="ADAL" clId="{CDCF3994-1183-46C2-8E09-F381AFCE98DF}" dt="2025-05-08T07:43:08.093" v="3471" actId="1582"/>
          <ac:picMkLst>
            <pc:docMk/>
            <pc:sldMk cId="2730599562" sldId="1491"/>
            <ac:picMk id="8" creationId="{581B84C6-48A3-7721-FFF8-F16AA4C790EE}"/>
          </ac:picMkLst>
        </pc:picChg>
      </pc:sldChg>
      <pc:sldChg chg="del">
        <pc:chgData name="Karl Michael Höferl" userId="544d2ce1-0a3b-4706-9dfd-c6d69d0e3c8e" providerId="ADAL" clId="{CDCF3994-1183-46C2-8E09-F381AFCE98DF}" dt="2025-05-07T09:22:03.660" v="27" actId="47"/>
        <pc:sldMkLst>
          <pc:docMk/>
          <pc:sldMk cId="3168604097" sldId="1491"/>
        </pc:sldMkLst>
      </pc:sldChg>
      <pc:sldChg chg="del">
        <pc:chgData name="Karl Michael Höferl" userId="544d2ce1-0a3b-4706-9dfd-c6d69d0e3c8e" providerId="ADAL" clId="{CDCF3994-1183-46C2-8E09-F381AFCE98DF}" dt="2025-05-07T09:22:03.660" v="27" actId="47"/>
        <pc:sldMkLst>
          <pc:docMk/>
          <pc:sldMk cId="1082421527" sldId="1492"/>
        </pc:sldMkLst>
      </pc:sldChg>
      <pc:sldChg chg="addSp delSp modSp new mod">
        <pc:chgData name="Karl Michael Höferl" userId="544d2ce1-0a3b-4706-9dfd-c6d69d0e3c8e" providerId="ADAL" clId="{CDCF3994-1183-46C2-8E09-F381AFCE98DF}" dt="2025-05-08T07:47:58.182" v="3512" actId="20577"/>
        <pc:sldMkLst>
          <pc:docMk/>
          <pc:sldMk cId="2805052616" sldId="1492"/>
        </pc:sldMkLst>
        <pc:spChg chg="mod">
          <ac:chgData name="Karl Michael Höferl" userId="544d2ce1-0a3b-4706-9dfd-c6d69d0e3c8e" providerId="ADAL" clId="{CDCF3994-1183-46C2-8E09-F381AFCE98DF}" dt="2025-05-08T07:46:45.912" v="3511" actId="14100"/>
          <ac:spMkLst>
            <pc:docMk/>
            <pc:sldMk cId="2805052616" sldId="1492"/>
            <ac:spMk id="3" creationId="{AB9D518C-6C3C-B48C-A25E-93042544CCDE}"/>
          </ac:spMkLst>
        </pc:spChg>
        <pc:spChg chg="mod">
          <ac:chgData name="Karl Michael Höferl" userId="544d2ce1-0a3b-4706-9dfd-c6d69d0e3c8e" providerId="ADAL" clId="{CDCF3994-1183-46C2-8E09-F381AFCE98DF}" dt="2025-05-08T07:47:58.182" v="3512" actId="20577"/>
          <ac:spMkLst>
            <pc:docMk/>
            <pc:sldMk cId="2805052616" sldId="1492"/>
            <ac:spMk id="5" creationId="{2F791D11-286A-81C5-1213-62398197E61A}"/>
          </ac:spMkLst>
        </pc:spChg>
        <pc:picChg chg="add mod ord">
          <ac:chgData name="Karl Michael Höferl" userId="544d2ce1-0a3b-4706-9dfd-c6d69d0e3c8e" providerId="ADAL" clId="{CDCF3994-1183-46C2-8E09-F381AFCE98DF}" dt="2025-05-08T07:46:03.691" v="3487" actId="1076"/>
          <ac:picMkLst>
            <pc:docMk/>
            <pc:sldMk cId="2805052616" sldId="1492"/>
            <ac:picMk id="8" creationId="{56C4C3D5-9B14-5462-885C-D99F2176849A}"/>
          </ac:picMkLst>
        </pc:picChg>
      </pc:sldChg>
      <pc:sldChg chg="modSp add mod">
        <pc:chgData name="Karl Michael Höferl" userId="544d2ce1-0a3b-4706-9dfd-c6d69d0e3c8e" providerId="ADAL" clId="{CDCF3994-1183-46C2-8E09-F381AFCE98DF}" dt="2025-05-08T07:48:47.500" v="3513" actId="20577"/>
        <pc:sldMkLst>
          <pc:docMk/>
          <pc:sldMk cId="2397753628" sldId="1493"/>
        </pc:sldMkLst>
        <pc:spChg chg="mod">
          <ac:chgData name="Karl Michael Höferl" userId="544d2ce1-0a3b-4706-9dfd-c6d69d0e3c8e" providerId="ADAL" clId="{CDCF3994-1183-46C2-8E09-F381AFCE98DF}" dt="2025-05-08T07:48:47.500" v="3513" actId="20577"/>
          <ac:spMkLst>
            <pc:docMk/>
            <pc:sldMk cId="2397753628" sldId="1493"/>
            <ac:spMk id="5" creationId="{755D4B27-BE60-BB03-12AF-3A2C8AD8AEA8}"/>
          </ac:spMkLst>
        </pc:spChg>
      </pc:sldChg>
      <pc:sldChg chg="del">
        <pc:chgData name="Karl Michael Höferl" userId="544d2ce1-0a3b-4706-9dfd-c6d69d0e3c8e" providerId="ADAL" clId="{CDCF3994-1183-46C2-8E09-F381AFCE98DF}" dt="2025-05-07T09:22:03.660" v="27" actId="47"/>
        <pc:sldMkLst>
          <pc:docMk/>
          <pc:sldMk cId="2926985773" sldId="1493"/>
        </pc:sldMkLst>
      </pc:sldChg>
      <pc:sldChg chg="add">
        <pc:chgData name="Karl Michael Höferl" userId="544d2ce1-0a3b-4706-9dfd-c6d69d0e3c8e" providerId="ADAL" clId="{CDCF3994-1183-46C2-8E09-F381AFCE98DF}" dt="2025-05-08T07:48:56.600" v="3514"/>
        <pc:sldMkLst>
          <pc:docMk/>
          <pc:sldMk cId="1734890044" sldId="1494"/>
        </pc:sldMkLst>
      </pc:sldChg>
      <pc:sldChg chg="del">
        <pc:chgData name="Karl Michael Höferl" userId="544d2ce1-0a3b-4706-9dfd-c6d69d0e3c8e" providerId="ADAL" clId="{CDCF3994-1183-46C2-8E09-F381AFCE98DF}" dt="2025-05-07T09:22:03.660" v="27" actId="47"/>
        <pc:sldMkLst>
          <pc:docMk/>
          <pc:sldMk cId="3500053076" sldId="1494"/>
        </pc:sldMkLst>
      </pc:sldChg>
      <pc:sldChg chg="addSp modSp new mod">
        <pc:chgData name="Karl Michael Höferl" userId="544d2ce1-0a3b-4706-9dfd-c6d69d0e3c8e" providerId="ADAL" clId="{CDCF3994-1183-46C2-8E09-F381AFCE98DF}" dt="2025-05-08T07:55:17.308" v="3661" actId="1035"/>
        <pc:sldMkLst>
          <pc:docMk/>
          <pc:sldMk cId="728283555" sldId="1495"/>
        </pc:sldMkLst>
        <pc:spChg chg="mod">
          <ac:chgData name="Karl Michael Höferl" userId="544d2ce1-0a3b-4706-9dfd-c6d69d0e3c8e" providerId="ADAL" clId="{CDCF3994-1183-46C2-8E09-F381AFCE98DF}" dt="2025-05-08T07:49:09.315" v="3539" actId="20577"/>
          <ac:spMkLst>
            <pc:docMk/>
            <pc:sldMk cId="728283555" sldId="1495"/>
            <ac:spMk id="3" creationId="{68E15984-C7F7-9A0D-BC46-F48389C26BB5}"/>
          </ac:spMkLst>
        </pc:spChg>
        <pc:spChg chg="mod">
          <ac:chgData name="Karl Michael Höferl" userId="544d2ce1-0a3b-4706-9dfd-c6d69d0e3c8e" providerId="ADAL" clId="{CDCF3994-1183-46C2-8E09-F381AFCE98DF}" dt="2025-05-08T07:55:17.308" v="3661" actId="1035"/>
          <ac:spMkLst>
            <pc:docMk/>
            <pc:sldMk cId="728283555" sldId="1495"/>
            <ac:spMk id="4" creationId="{5FC1A826-D5CB-89C2-E92C-809C8C8D8C9F}"/>
          </ac:spMkLst>
        </pc:spChg>
        <pc:spChg chg="mod">
          <ac:chgData name="Karl Michael Höferl" userId="544d2ce1-0a3b-4706-9dfd-c6d69d0e3c8e" providerId="ADAL" clId="{CDCF3994-1183-46C2-8E09-F381AFCE98DF}" dt="2025-05-08T07:51:57.710" v="3541" actId="20577"/>
          <ac:spMkLst>
            <pc:docMk/>
            <pc:sldMk cId="728283555" sldId="1495"/>
            <ac:spMk id="5" creationId="{A8360935-0C4B-CA75-F34B-054F2FCD44E2}"/>
          </ac:spMkLst>
        </pc:spChg>
        <pc:picChg chg="add mod">
          <ac:chgData name="Karl Michael Höferl" userId="544d2ce1-0a3b-4706-9dfd-c6d69d0e3c8e" providerId="ADAL" clId="{CDCF3994-1183-46C2-8E09-F381AFCE98DF}" dt="2025-05-08T07:52:03.439" v="3552" actId="1038"/>
          <ac:picMkLst>
            <pc:docMk/>
            <pc:sldMk cId="728283555" sldId="1495"/>
            <ac:picMk id="7" creationId="{BAD2E027-2C5D-4920-5896-32D4DE12246F}"/>
          </ac:picMkLst>
        </pc:picChg>
        <pc:picChg chg="add mod">
          <ac:chgData name="Karl Michael Höferl" userId="544d2ce1-0a3b-4706-9dfd-c6d69d0e3c8e" providerId="ADAL" clId="{CDCF3994-1183-46C2-8E09-F381AFCE98DF}" dt="2025-05-08T07:52:03.439" v="3552" actId="1038"/>
          <ac:picMkLst>
            <pc:docMk/>
            <pc:sldMk cId="728283555" sldId="1495"/>
            <ac:picMk id="8" creationId="{E8649C50-A21B-583F-8301-C17552D8BFB3}"/>
          </ac:picMkLst>
        </pc:picChg>
      </pc:sldChg>
      <pc:sldChg chg="del">
        <pc:chgData name="Karl Michael Höferl" userId="544d2ce1-0a3b-4706-9dfd-c6d69d0e3c8e" providerId="ADAL" clId="{CDCF3994-1183-46C2-8E09-F381AFCE98DF}" dt="2025-05-07T09:22:03.660" v="27" actId="47"/>
        <pc:sldMkLst>
          <pc:docMk/>
          <pc:sldMk cId="2967448800" sldId="1495"/>
        </pc:sldMkLst>
      </pc:sldChg>
      <pc:sldChg chg="del">
        <pc:chgData name="Karl Michael Höferl" userId="544d2ce1-0a3b-4706-9dfd-c6d69d0e3c8e" providerId="ADAL" clId="{CDCF3994-1183-46C2-8E09-F381AFCE98DF}" dt="2025-05-07T09:22:03.660" v="27" actId="47"/>
        <pc:sldMkLst>
          <pc:docMk/>
          <pc:sldMk cId="660804523" sldId="1496"/>
        </pc:sldMkLst>
      </pc:sldChg>
      <pc:sldChg chg="addSp modSp new mod">
        <pc:chgData name="Karl Michael Höferl" userId="544d2ce1-0a3b-4706-9dfd-c6d69d0e3c8e" providerId="ADAL" clId="{CDCF3994-1183-46C2-8E09-F381AFCE98DF}" dt="2025-05-08T08:04:39.976" v="3872" actId="20577"/>
        <pc:sldMkLst>
          <pc:docMk/>
          <pc:sldMk cId="1411869076" sldId="1496"/>
        </pc:sldMkLst>
        <pc:spChg chg="mod">
          <ac:chgData name="Karl Michael Höferl" userId="544d2ce1-0a3b-4706-9dfd-c6d69d0e3c8e" providerId="ADAL" clId="{CDCF3994-1183-46C2-8E09-F381AFCE98DF}" dt="2025-05-08T08:01:42.812" v="3663"/>
          <ac:spMkLst>
            <pc:docMk/>
            <pc:sldMk cId="1411869076" sldId="1496"/>
            <ac:spMk id="3" creationId="{060C83D0-5EC0-0754-2B14-0C05B7C4472A}"/>
          </ac:spMkLst>
        </pc:spChg>
        <pc:spChg chg="mod">
          <ac:chgData name="Karl Michael Höferl" userId="544d2ce1-0a3b-4706-9dfd-c6d69d0e3c8e" providerId="ADAL" clId="{CDCF3994-1183-46C2-8E09-F381AFCE98DF}" dt="2025-05-08T08:03:53.664" v="3871" actId="20577"/>
          <ac:spMkLst>
            <pc:docMk/>
            <pc:sldMk cId="1411869076" sldId="1496"/>
            <ac:spMk id="4" creationId="{02D13242-094A-47B3-3E28-880A0DFB13A6}"/>
          </ac:spMkLst>
        </pc:spChg>
        <pc:spChg chg="mod">
          <ac:chgData name="Karl Michael Höferl" userId="544d2ce1-0a3b-4706-9dfd-c6d69d0e3c8e" providerId="ADAL" clId="{CDCF3994-1183-46C2-8E09-F381AFCE98DF}" dt="2025-05-08T08:04:39.976" v="3872" actId="20577"/>
          <ac:spMkLst>
            <pc:docMk/>
            <pc:sldMk cId="1411869076" sldId="1496"/>
            <ac:spMk id="5" creationId="{4B919EBB-2144-E129-F3EE-76EBDB349A46}"/>
          </ac:spMkLst>
        </pc:spChg>
        <pc:picChg chg="add mod">
          <ac:chgData name="Karl Michael Höferl" userId="544d2ce1-0a3b-4706-9dfd-c6d69d0e3c8e" providerId="ADAL" clId="{CDCF3994-1183-46C2-8E09-F381AFCE98DF}" dt="2025-05-08T08:01:58.007" v="3668" actId="1076"/>
          <ac:picMkLst>
            <pc:docMk/>
            <pc:sldMk cId="1411869076" sldId="1496"/>
            <ac:picMk id="6146" creationId="{1D32EDDF-D4F0-E62D-948F-DC45DE259523}"/>
          </ac:picMkLst>
        </pc:picChg>
      </pc:sldChg>
      <pc:sldChg chg="del">
        <pc:chgData name="Karl Michael Höferl" userId="544d2ce1-0a3b-4706-9dfd-c6d69d0e3c8e" providerId="ADAL" clId="{CDCF3994-1183-46C2-8E09-F381AFCE98DF}" dt="2025-05-07T09:22:03.660" v="27" actId="47"/>
        <pc:sldMkLst>
          <pc:docMk/>
          <pc:sldMk cId="3311423074" sldId="1497"/>
        </pc:sldMkLst>
      </pc:sldChg>
      <pc:sldChg chg="addSp delSp modSp new mod">
        <pc:chgData name="Karl Michael Höferl" userId="544d2ce1-0a3b-4706-9dfd-c6d69d0e3c8e" providerId="ADAL" clId="{CDCF3994-1183-46C2-8E09-F381AFCE98DF}" dt="2025-05-08T08:10:35.797" v="3913" actId="1038"/>
        <pc:sldMkLst>
          <pc:docMk/>
          <pc:sldMk cId="4106892680" sldId="1497"/>
        </pc:sldMkLst>
        <pc:spChg chg="mod">
          <ac:chgData name="Karl Michael Höferl" userId="544d2ce1-0a3b-4706-9dfd-c6d69d0e3c8e" providerId="ADAL" clId="{CDCF3994-1183-46C2-8E09-F381AFCE98DF}" dt="2025-05-08T08:10:28.859" v="3907" actId="20577"/>
          <ac:spMkLst>
            <pc:docMk/>
            <pc:sldMk cId="4106892680" sldId="1497"/>
            <ac:spMk id="3" creationId="{8E91C0E9-1CA4-B036-A9B6-E350170B4813}"/>
          </ac:spMkLst>
        </pc:spChg>
        <pc:spChg chg="mod">
          <ac:chgData name="Karl Michael Höferl" userId="544d2ce1-0a3b-4706-9dfd-c6d69d0e3c8e" providerId="ADAL" clId="{CDCF3994-1183-46C2-8E09-F381AFCE98DF}" dt="2025-05-08T08:09:12.364" v="3876" actId="20577"/>
          <ac:spMkLst>
            <pc:docMk/>
            <pc:sldMk cId="4106892680" sldId="1497"/>
            <ac:spMk id="5" creationId="{50C43526-71C1-4964-BF0F-E8EFF683A845}"/>
          </ac:spMkLst>
        </pc:spChg>
        <pc:picChg chg="add mod">
          <ac:chgData name="Karl Michael Höferl" userId="544d2ce1-0a3b-4706-9dfd-c6d69d0e3c8e" providerId="ADAL" clId="{CDCF3994-1183-46C2-8E09-F381AFCE98DF}" dt="2025-05-08T08:10:35.797" v="3913" actId="1038"/>
          <ac:picMkLst>
            <pc:docMk/>
            <pc:sldMk cId="4106892680" sldId="1497"/>
            <ac:picMk id="7170" creationId="{997D2729-DED2-98BD-8DB3-9C9026C51FDE}"/>
          </ac:picMkLst>
        </pc:picChg>
      </pc:sldChg>
      <pc:sldChg chg="addSp delSp modSp new mod">
        <pc:chgData name="Karl Michael Höferl" userId="544d2ce1-0a3b-4706-9dfd-c6d69d0e3c8e" providerId="ADAL" clId="{CDCF3994-1183-46C2-8E09-F381AFCE98DF}" dt="2025-05-08T08:11:42.651" v="3944" actId="20577"/>
        <pc:sldMkLst>
          <pc:docMk/>
          <pc:sldMk cId="908403839" sldId="1498"/>
        </pc:sldMkLst>
        <pc:spChg chg="mod">
          <ac:chgData name="Karl Michael Höferl" userId="544d2ce1-0a3b-4706-9dfd-c6d69d0e3c8e" providerId="ADAL" clId="{CDCF3994-1183-46C2-8E09-F381AFCE98DF}" dt="2025-05-08T08:11:42.651" v="3944" actId="20577"/>
          <ac:spMkLst>
            <pc:docMk/>
            <pc:sldMk cId="908403839" sldId="1498"/>
            <ac:spMk id="3" creationId="{1BD3D3C8-1680-7FBA-DE3D-603CDA634DE4}"/>
          </ac:spMkLst>
        </pc:spChg>
        <pc:picChg chg="add mod ord">
          <ac:chgData name="Karl Michael Höferl" userId="544d2ce1-0a3b-4706-9dfd-c6d69d0e3c8e" providerId="ADAL" clId="{CDCF3994-1183-46C2-8E09-F381AFCE98DF}" dt="2025-05-08T08:11:35.069" v="3924" actId="1035"/>
          <ac:picMkLst>
            <pc:docMk/>
            <pc:sldMk cId="908403839" sldId="1498"/>
            <ac:picMk id="8" creationId="{CA92661F-5F66-8CE5-A3BA-91C3FAD75742}"/>
          </ac:picMkLst>
        </pc:picChg>
      </pc:sldChg>
      <pc:sldChg chg="del">
        <pc:chgData name="Karl Michael Höferl" userId="544d2ce1-0a3b-4706-9dfd-c6d69d0e3c8e" providerId="ADAL" clId="{CDCF3994-1183-46C2-8E09-F381AFCE98DF}" dt="2025-05-07T09:22:03.660" v="27" actId="47"/>
        <pc:sldMkLst>
          <pc:docMk/>
          <pc:sldMk cId="3769459535" sldId="1498"/>
        </pc:sldMkLst>
      </pc:sldChg>
      <pc:sldChg chg="del">
        <pc:chgData name="Karl Michael Höferl" userId="544d2ce1-0a3b-4706-9dfd-c6d69d0e3c8e" providerId="ADAL" clId="{CDCF3994-1183-46C2-8E09-F381AFCE98DF}" dt="2025-05-07T09:22:03.660" v="27" actId="47"/>
        <pc:sldMkLst>
          <pc:docMk/>
          <pc:sldMk cId="707266034" sldId="1499"/>
        </pc:sldMkLst>
      </pc:sldChg>
      <pc:sldChg chg="addSp delSp modSp add del">
        <pc:chgData name="Karl Michael Höferl" userId="544d2ce1-0a3b-4706-9dfd-c6d69d0e3c8e" providerId="ADAL" clId="{CDCF3994-1183-46C2-8E09-F381AFCE98DF}" dt="2025-05-08T08:14:41.733" v="3948" actId="47"/>
        <pc:sldMkLst>
          <pc:docMk/>
          <pc:sldMk cId="2907832746" sldId="1499"/>
        </pc:sldMkLst>
      </pc:sldChg>
      <pc:sldChg chg="addSp delSp modSp add mod chgLayout">
        <pc:chgData name="Karl Michael Höferl" userId="544d2ce1-0a3b-4706-9dfd-c6d69d0e3c8e" providerId="ADAL" clId="{CDCF3994-1183-46C2-8E09-F381AFCE98DF}" dt="2025-05-08T08:20:18.295" v="4070"/>
        <pc:sldMkLst>
          <pc:docMk/>
          <pc:sldMk cId="69083658" sldId="1500"/>
        </pc:sldMkLst>
        <pc:spChg chg="mod ord">
          <ac:chgData name="Karl Michael Höferl" userId="544d2ce1-0a3b-4706-9dfd-c6d69d0e3c8e" providerId="ADAL" clId="{CDCF3994-1183-46C2-8E09-F381AFCE98DF}" dt="2025-05-08T08:17:48.196" v="3958" actId="700"/>
          <ac:spMkLst>
            <pc:docMk/>
            <pc:sldMk cId="69083658" sldId="1500"/>
            <ac:spMk id="2" creationId="{CBD5C198-16C1-AE89-4551-1519179F638E}"/>
          </ac:spMkLst>
        </pc:spChg>
        <pc:spChg chg="mod ord">
          <ac:chgData name="Karl Michael Höferl" userId="544d2ce1-0a3b-4706-9dfd-c6d69d0e3c8e" providerId="ADAL" clId="{CDCF3994-1183-46C2-8E09-F381AFCE98DF}" dt="2025-05-08T08:20:18.295" v="4070"/>
          <ac:spMkLst>
            <pc:docMk/>
            <pc:sldMk cId="69083658" sldId="1500"/>
            <ac:spMk id="3" creationId="{FD93AD50-B67B-B708-F364-294D8A21D03E}"/>
          </ac:spMkLst>
        </pc:spChg>
        <pc:spChg chg="mod ord">
          <ac:chgData name="Karl Michael Höferl" userId="544d2ce1-0a3b-4706-9dfd-c6d69d0e3c8e" providerId="ADAL" clId="{CDCF3994-1183-46C2-8E09-F381AFCE98DF}" dt="2025-05-08T08:17:48.196" v="3958" actId="700"/>
          <ac:spMkLst>
            <pc:docMk/>
            <pc:sldMk cId="69083658" sldId="1500"/>
            <ac:spMk id="5" creationId="{62838446-4F54-C51A-3486-561E9CDF3CAC}"/>
          </ac:spMkLst>
        </pc:spChg>
        <pc:spChg chg="mod ord">
          <ac:chgData name="Karl Michael Höferl" userId="544d2ce1-0a3b-4706-9dfd-c6d69d0e3c8e" providerId="ADAL" clId="{CDCF3994-1183-46C2-8E09-F381AFCE98DF}" dt="2025-05-08T08:17:48.196" v="3958" actId="700"/>
          <ac:spMkLst>
            <pc:docMk/>
            <pc:sldMk cId="69083658" sldId="1500"/>
            <ac:spMk id="6" creationId="{027B76DC-1AC5-6E91-AC64-D6BA712D7D2B}"/>
          </ac:spMkLst>
        </pc:spChg>
        <pc:spChg chg="add mod">
          <ac:chgData name="Karl Michael Höferl" userId="544d2ce1-0a3b-4706-9dfd-c6d69d0e3c8e" providerId="ADAL" clId="{CDCF3994-1183-46C2-8E09-F381AFCE98DF}" dt="2025-05-08T08:17:16.106" v="3955" actId="1076"/>
          <ac:spMkLst>
            <pc:docMk/>
            <pc:sldMk cId="69083658" sldId="1500"/>
            <ac:spMk id="9" creationId="{0281DB69-DFFE-B9E3-4F31-D94CF21A227A}"/>
          </ac:spMkLst>
        </pc:spChg>
        <pc:spChg chg="add mod">
          <ac:chgData name="Karl Michael Höferl" userId="544d2ce1-0a3b-4706-9dfd-c6d69d0e3c8e" providerId="ADAL" clId="{CDCF3994-1183-46C2-8E09-F381AFCE98DF}" dt="2025-05-08T08:17:19.405" v="3956" actId="1076"/>
          <ac:spMkLst>
            <pc:docMk/>
            <pc:sldMk cId="69083658" sldId="1500"/>
            <ac:spMk id="10" creationId="{34C1A8F8-B905-C9F8-8AC7-F2BDDB20D61D}"/>
          </ac:spMkLst>
        </pc:spChg>
        <pc:spChg chg="add mod">
          <ac:chgData name="Karl Michael Höferl" userId="544d2ce1-0a3b-4706-9dfd-c6d69d0e3c8e" providerId="ADAL" clId="{CDCF3994-1183-46C2-8E09-F381AFCE98DF}" dt="2025-05-08T08:17:31.812" v="3957" actId="571"/>
          <ac:spMkLst>
            <pc:docMk/>
            <pc:sldMk cId="69083658" sldId="1500"/>
            <ac:spMk id="11" creationId="{73A3D709-5351-628F-348B-AB9007D416A5}"/>
          </ac:spMkLst>
        </pc:spChg>
        <pc:spChg chg="add mod ord">
          <ac:chgData name="Karl Michael Höferl" userId="544d2ce1-0a3b-4706-9dfd-c6d69d0e3c8e" providerId="ADAL" clId="{CDCF3994-1183-46C2-8E09-F381AFCE98DF}" dt="2025-05-08T08:20:09.655" v="4069" actId="113"/>
          <ac:spMkLst>
            <pc:docMk/>
            <pc:sldMk cId="69083658" sldId="1500"/>
            <ac:spMk id="12" creationId="{6CFE11FC-E769-00B5-3F0D-B3C9BB8C2E1F}"/>
          </ac:spMkLst>
        </pc:spChg>
        <pc:picChg chg="mod">
          <ac:chgData name="Karl Michael Höferl" userId="544d2ce1-0a3b-4706-9dfd-c6d69d0e3c8e" providerId="ADAL" clId="{CDCF3994-1183-46C2-8E09-F381AFCE98DF}" dt="2025-05-08T08:14:48.880" v="3949"/>
          <ac:picMkLst>
            <pc:docMk/>
            <pc:sldMk cId="69083658" sldId="1500"/>
            <ac:picMk id="6146" creationId="{47E5BEF3-08A7-838D-A1F9-9575CA6C102D}"/>
          </ac:picMkLst>
        </pc:picChg>
      </pc:sldChg>
      <pc:sldChg chg="del">
        <pc:chgData name="Karl Michael Höferl" userId="544d2ce1-0a3b-4706-9dfd-c6d69d0e3c8e" providerId="ADAL" clId="{CDCF3994-1183-46C2-8E09-F381AFCE98DF}" dt="2025-05-07T09:22:03.660" v="27" actId="47"/>
        <pc:sldMkLst>
          <pc:docMk/>
          <pc:sldMk cId="912353743" sldId="1500"/>
        </pc:sldMkLst>
      </pc:sldChg>
      <pc:sldChg chg="del">
        <pc:chgData name="Karl Michael Höferl" userId="544d2ce1-0a3b-4706-9dfd-c6d69d0e3c8e" providerId="ADAL" clId="{CDCF3994-1183-46C2-8E09-F381AFCE98DF}" dt="2025-05-07T09:22:03.660" v="27" actId="47"/>
        <pc:sldMkLst>
          <pc:docMk/>
          <pc:sldMk cId="916690181" sldId="1501"/>
        </pc:sldMkLst>
      </pc:sldChg>
      <pc:sldChg chg="addSp delSp modSp add mod">
        <pc:chgData name="Karl Michael Höferl" userId="544d2ce1-0a3b-4706-9dfd-c6d69d0e3c8e" providerId="ADAL" clId="{CDCF3994-1183-46C2-8E09-F381AFCE98DF}" dt="2025-05-08T08:23:40.470" v="4085" actId="1036"/>
        <pc:sldMkLst>
          <pc:docMk/>
          <pc:sldMk cId="1862377956" sldId="1501"/>
        </pc:sldMkLst>
        <pc:picChg chg="add mod ord">
          <ac:chgData name="Karl Michael Höferl" userId="544d2ce1-0a3b-4706-9dfd-c6d69d0e3c8e" providerId="ADAL" clId="{CDCF3994-1183-46C2-8E09-F381AFCE98DF}" dt="2025-05-08T08:23:22.476" v="4073" actId="22"/>
          <ac:picMkLst>
            <pc:docMk/>
            <pc:sldMk cId="1862377956" sldId="1501"/>
            <ac:picMk id="10" creationId="{0F9A5854-F981-7DBF-A2B6-5F02B906344C}"/>
          </ac:picMkLst>
        </pc:picChg>
        <pc:picChg chg="add mod">
          <ac:chgData name="Karl Michael Höferl" userId="544d2ce1-0a3b-4706-9dfd-c6d69d0e3c8e" providerId="ADAL" clId="{CDCF3994-1183-46C2-8E09-F381AFCE98DF}" dt="2025-05-08T08:23:40.470" v="4085" actId="1036"/>
          <ac:picMkLst>
            <pc:docMk/>
            <pc:sldMk cId="1862377956" sldId="1501"/>
            <ac:picMk id="12" creationId="{B42DF317-4D78-BF80-05BC-0F72593A4BC8}"/>
          </ac:picMkLst>
        </pc:picChg>
      </pc:sldChg>
      <pc:sldChg chg="del">
        <pc:chgData name="Karl Michael Höferl" userId="544d2ce1-0a3b-4706-9dfd-c6d69d0e3c8e" providerId="ADAL" clId="{CDCF3994-1183-46C2-8E09-F381AFCE98DF}" dt="2025-05-07T09:22:03.660" v="27" actId="47"/>
        <pc:sldMkLst>
          <pc:docMk/>
          <pc:sldMk cId="2274810414" sldId="1502"/>
        </pc:sldMkLst>
      </pc:sldChg>
      <pc:sldChg chg="add">
        <pc:chgData name="Karl Michael Höferl" userId="544d2ce1-0a3b-4706-9dfd-c6d69d0e3c8e" providerId="ADAL" clId="{CDCF3994-1183-46C2-8E09-F381AFCE98DF}" dt="2025-05-08T08:23:56.676" v="4086"/>
        <pc:sldMkLst>
          <pc:docMk/>
          <pc:sldMk cId="2498898616" sldId="1502"/>
        </pc:sldMkLst>
      </pc:sldChg>
      <pc:sldChg chg="addSp delSp modSp add mod">
        <pc:chgData name="Karl Michael Höferl" userId="544d2ce1-0a3b-4706-9dfd-c6d69d0e3c8e" providerId="ADAL" clId="{CDCF3994-1183-46C2-8E09-F381AFCE98DF}" dt="2025-05-08T08:27:52.777" v="4208" actId="20577"/>
        <pc:sldMkLst>
          <pc:docMk/>
          <pc:sldMk cId="291129120" sldId="1503"/>
        </pc:sldMkLst>
        <pc:spChg chg="mod">
          <ac:chgData name="Karl Michael Höferl" userId="544d2ce1-0a3b-4706-9dfd-c6d69d0e3c8e" providerId="ADAL" clId="{CDCF3994-1183-46C2-8E09-F381AFCE98DF}" dt="2025-05-08T08:27:31.818" v="4169" actId="20577"/>
          <ac:spMkLst>
            <pc:docMk/>
            <pc:sldMk cId="291129120" sldId="1503"/>
            <ac:spMk id="5" creationId="{0C42A8D6-4C97-9551-B3CE-7942AAB2E7A3}"/>
          </ac:spMkLst>
        </pc:spChg>
        <pc:spChg chg="mod">
          <ac:chgData name="Karl Michael Höferl" userId="544d2ce1-0a3b-4706-9dfd-c6d69d0e3c8e" providerId="ADAL" clId="{CDCF3994-1183-46C2-8E09-F381AFCE98DF}" dt="2025-05-08T08:27:52.777" v="4208" actId="20577"/>
          <ac:spMkLst>
            <pc:docMk/>
            <pc:sldMk cId="291129120" sldId="1503"/>
            <ac:spMk id="12" creationId="{BE2679C4-0512-9378-8DDB-AA3A96DB7463}"/>
          </ac:spMkLst>
        </pc:spChg>
        <pc:picChg chg="add mod">
          <ac:chgData name="Karl Michael Höferl" userId="544d2ce1-0a3b-4706-9dfd-c6d69d0e3c8e" providerId="ADAL" clId="{CDCF3994-1183-46C2-8E09-F381AFCE98DF}" dt="2025-05-08T08:27:05.011" v="4168" actId="1076"/>
          <ac:picMkLst>
            <pc:docMk/>
            <pc:sldMk cId="291129120" sldId="1503"/>
            <ac:picMk id="7" creationId="{99ECBD80-916D-7E4E-3360-3B6E229D5A8D}"/>
          </ac:picMkLst>
        </pc:picChg>
      </pc:sldChg>
      <pc:sldChg chg="del">
        <pc:chgData name="Karl Michael Höferl" userId="544d2ce1-0a3b-4706-9dfd-c6d69d0e3c8e" providerId="ADAL" clId="{CDCF3994-1183-46C2-8E09-F381AFCE98DF}" dt="2025-05-07T09:22:03.660" v="27" actId="47"/>
        <pc:sldMkLst>
          <pc:docMk/>
          <pc:sldMk cId="2164401396" sldId="1503"/>
        </pc:sldMkLst>
      </pc:sldChg>
      <pc:sldChg chg="addSp modSp new mod">
        <pc:chgData name="Karl Michael Höferl" userId="544d2ce1-0a3b-4706-9dfd-c6d69d0e3c8e" providerId="ADAL" clId="{CDCF3994-1183-46C2-8E09-F381AFCE98DF}" dt="2025-05-08T08:43:16.309" v="4402" actId="20577"/>
        <pc:sldMkLst>
          <pc:docMk/>
          <pc:sldMk cId="1078136689" sldId="1504"/>
        </pc:sldMkLst>
        <pc:spChg chg="mod">
          <ac:chgData name="Karl Michael Höferl" userId="544d2ce1-0a3b-4706-9dfd-c6d69d0e3c8e" providerId="ADAL" clId="{CDCF3994-1183-46C2-8E09-F381AFCE98DF}" dt="2025-05-08T08:40:26.996" v="4314" actId="20577"/>
          <ac:spMkLst>
            <pc:docMk/>
            <pc:sldMk cId="1078136689" sldId="1504"/>
            <ac:spMk id="3" creationId="{5A1D5C87-EB3F-0DFF-A38E-67CE0D407C30}"/>
          </ac:spMkLst>
        </pc:spChg>
        <pc:spChg chg="mod">
          <ac:chgData name="Karl Michael Höferl" userId="544d2ce1-0a3b-4706-9dfd-c6d69d0e3c8e" providerId="ADAL" clId="{CDCF3994-1183-46C2-8E09-F381AFCE98DF}" dt="2025-05-08T08:43:16.309" v="4402" actId="20577"/>
          <ac:spMkLst>
            <pc:docMk/>
            <pc:sldMk cId="1078136689" sldId="1504"/>
            <ac:spMk id="4" creationId="{D7D14C7F-BB43-E503-CF9B-557E77FFA9CF}"/>
          </ac:spMkLst>
        </pc:spChg>
        <pc:spChg chg="mod">
          <ac:chgData name="Karl Michael Höferl" userId="544d2ce1-0a3b-4706-9dfd-c6d69d0e3c8e" providerId="ADAL" clId="{CDCF3994-1183-46C2-8E09-F381AFCE98DF}" dt="2025-05-08T08:42:43.909" v="4359" actId="20577"/>
          <ac:spMkLst>
            <pc:docMk/>
            <pc:sldMk cId="1078136689" sldId="1504"/>
            <ac:spMk id="5" creationId="{89367F64-DED1-FCEC-5EAD-33598206D714}"/>
          </ac:spMkLst>
        </pc:spChg>
        <pc:graphicFrameChg chg="add mod modGraphic">
          <ac:chgData name="Karl Michael Höferl" userId="544d2ce1-0a3b-4706-9dfd-c6d69d0e3c8e" providerId="ADAL" clId="{CDCF3994-1183-46C2-8E09-F381AFCE98DF}" dt="2025-05-08T08:41:47.912" v="4358" actId="1035"/>
          <ac:graphicFrameMkLst>
            <pc:docMk/>
            <pc:sldMk cId="1078136689" sldId="1504"/>
            <ac:graphicFrameMk id="7" creationId="{1225A0EE-8B73-710D-474D-D63ABF73CA44}"/>
          </ac:graphicFrameMkLst>
        </pc:graphicFrameChg>
      </pc:sldChg>
      <pc:sldChg chg="del">
        <pc:chgData name="Karl Michael Höferl" userId="544d2ce1-0a3b-4706-9dfd-c6d69d0e3c8e" providerId="ADAL" clId="{CDCF3994-1183-46C2-8E09-F381AFCE98DF}" dt="2025-05-07T09:22:03.660" v="27" actId="47"/>
        <pc:sldMkLst>
          <pc:docMk/>
          <pc:sldMk cId="1153298830" sldId="1504"/>
        </pc:sldMkLst>
      </pc:sldChg>
      <pc:sldChg chg="addSp modSp new mod modClrScheme chgLayout">
        <pc:chgData name="Karl Michael Höferl" userId="544d2ce1-0a3b-4706-9dfd-c6d69d0e3c8e" providerId="ADAL" clId="{CDCF3994-1183-46C2-8E09-F381AFCE98DF}" dt="2025-05-08T08:54:56.844" v="4591" actId="20577"/>
        <pc:sldMkLst>
          <pc:docMk/>
          <pc:sldMk cId="2908375786" sldId="1505"/>
        </pc:sldMkLst>
        <pc:spChg chg="mod ord">
          <ac:chgData name="Karl Michael Höferl" userId="544d2ce1-0a3b-4706-9dfd-c6d69d0e3c8e" providerId="ADAL" clId="{CDCF3994-1183-46C2-8E09-F381AFCE98DF}" dt="2025-05-08T08:49:16.683" v="4438" actId="700"/>
          <ac:spMkLst>
            <pc:docMk/>
            <pc:sldMk cId="2908375786" sldId="1505"/>
            <ac:spMk id="2" creationId="{94C98A18-30A3-DF88-7E48-4F1EA6E2570B}"/>
          </ac:spMkLst>
        </pc:spChg>
        <pc:spChg chg="mod ord">
          <ac:chgData name="Karl Michael Höferl" userId="544d2ce1-0a3b-4706-9dfd-c6d69d0e3c8e" providerId="ADAL" clId="{CDCF3994-1183-46C2-8E09-F381AFCE98DF}" dt="2025-05-08T08:54:56.844" v="4591" actId="20577"/>
          <ac:spMkLst>
            <pc:docMk/>
            <pc:sldMk cId="2908375786" sldId="1505"/>
            <ac:spMk id="3" creationId="{1F303602-D013-A273-11D7-0A9BE09FB47A}"/>
          </ac:spMkLst>
        </pc:spChg>
        <pc:spChg chg="mod ord">
          <ac:chgData name="Karl Michael Höferl" userId="544d2ce1-0a3b-4706-9dfd-c6d69d0e3c8e" providerId="ADAL" clId="{CDCF3994-1183-46C2-8E09-F381AFCE98DF}" dt="2025-05-08T08:54:38.133" v="4571" actId="1035"/>
          <ac:spMkLst>
            <pc:docMk/>
            <pc:sldMk cId="2908375786" sldId="1505"/>
            <ac:spMk id="4" creationId="{4C73511C-69F7-17E5-2F0C-F0B4DE39BD57}"/>
          </ac:spMkLst>
        </pc:spChg>
        <pc:spChg chg="mod ord">
          <ac:chgData name="Karl Michael Höferl" userId="544d2ce1-0a3b-4706-9dfd-c6d69d0e3c8e" providerId="ADAL" clId="{CDCF3994-1183-46C2-8E09-F381AFCE98DF}" dt="2025-05-08T08:49:16.683" v="4438" actId="700"/>
          <ac:spMkLst>
            <pc:docMk/>
            <pc:sldMk cId="2908375786" sldId="1505"/>
            <ac:spMk id="5" creationId="{825F0BEC-FD87-5101-19E7-51F6E71C24E2}"/>
          </ac:spMkLst>
        </pc:spChg>
        <pc:spChg chg="mod ord">
          <ac:chgData name="Karl Michael Höferl" userId="544d2ce1-0a3b-4706-9dfd-c6d69d0e3c8e" providerId="ADAL" clId="{CDCF3994-1183-46C2-8E09-F381AFCE98DF}" dt="2025-05-08T08:49:16.683" v="4438" actId="700"/>
          <ac:spMkLst>
            <pc:docMk/>
            <pc:sldMk cId="2908375786" sldId="1505"/>
            <ac:spMk id="6" creationId="{4544DD5E-86C1-5138-6A8A-E71BE326C71D}"/>
          </ac:spMkLst>
        </pc:spChg>
        <pc:spChg chg="add mod ord">
          <ac:chgData name="Karl Michael Höferl" userId="544d2ce1-0a3b-4706-9dfd-c6d69d0e3c8e" providerId="ADAL" clId="{CDCF3994-1183-46C2-8E09-F381AFCE98DF}" dt="2025-05-08T08:54:38.133" v="4571" actId="1035"/>
          <ac:spMkLst>
            <pc:docMk/>
            <pc:sldMk cId="2908375786" sldId="1505"/>
            <ac:spMk id="7" creationId="{7A85EC5D-9E23-68F8-4BBC-A359E46224F6}"/>
          </ac:spMkLst>
        </pc:spChg>
      </pc:sldChg>
      <pc:sldChg chg="del">
        <pc:chgData name="Karl Michael Höferl" userId="544d2ce1-0a3b-4706-9dfd-c6d69d0e3c8e" providerId="ADAL" clId="{CDCF3994-1183-46C2-8E09-F381AFCE98DF}" dt="2025-05-07T09:22:03.660" v="27" actId="47"/>
        <pc:sldMkLst>
          <pc:docMk/>
          <pc:sldMk cId="4261712032" sldId="1505"/>
        </pc:sldMkLst>
      </pc:sldChg>
      <pc:sldChg chg="del">
        <pc:chgData name="Karl Michael Höferl" userId="544d2ce1-0a3b-4706-9dfd-c6d69d0e3c8e" providerId="ADAL" clId="{CDCF3994-1183-46C2-8E09-F381AFCE98DF}" dt="2025-05-07T09:22:03.660" v="27" actId="47"/>
        <pc:sldMkLst>
          <pc:docMk/>
          <pc:sldMk cId="2956094164" sldId="1506"/>
        </pc:sldMkLst>
      </pc:sldChg>
      <pc:sldChg chg="addSp delSp modSp new mod">
        <pc:chgData name="Karl Michael Höferl" userId="544d2ce1-0a3b-4706-9dfd-c6d69d0e3c8e" providerId="ADAL" clId="{CDCF3994-1183-46C2-8E09-F381AFCE98DF}" dt="2025-05-10T06:38:48.258" v="4863" actId="20577"/>
        <pc:sldMkLst>
          <pc:docMk/>
          <pc:sldMk cId="4005262631" sldId="1506"/>
        </pc:sldMkLst>
        <pc:spChg chg="mod">
          <ac:chgData name="Karl Michael Höferl" userId="544d2ce1-0a3b-4706-9dfd-c6d69d0e3c8e" providerId="ADAL" clId="{CDCF3994-1183-46C2-8E09-F381AFCE98DF}" dt="2025-05-08T09:04:52.478" v="4645" actId="20577"/>
          <ac:spMkLst>
            <pc:docMk/>
            <pc:sldMk cId="4005262631" sldId="1506"/>
            <ac:spMk id="3" creationId="{04BF4A83-6E88-5710-E1ED-911F2B7ABBD8}"/>
          </ac:spMkLst>
        </pc:spChg>
        <pc:spChg chg="add del mod">
          <ac:chgData name="Karl Michael Höferl" userId="544d2ce1-0a3b-4706-9dfd-c6d69d0e3c8e" providerId="ADAL" clId="{CDCF3994-1183-46C2-8E09-F381AFCE98DF}" dt="2025-05-10T06:38:48.258" v="4863" actId="20577"/>
          <ac:spMkLst>
            <pc:docMk/>
            <pc:sldMk cId="4005262631" sldId="1506"/>
            <ac:spMk id="4" creationId="{7911473C-FC7D-C0F2-CCB4-50CEFA33DD41}"/>
          </ac:spMkLst>
        </pc:spChg>
        <pc:picChg chg="add mod">
          <ac:chgData name="Karl Michael Höferl" userId="544d2ce1-0a3b-4706-9dfd-c6d69d0e3c8e" providerId="ADAL" clId="{CDCF3994-1183-46C2-8E09-F381AFCE98DF}" dt="2025-05-08T09:13:33.514" v="4742" actId="1076"/>
          <ac:picMkLst>
            <pc:docMk/>
            <pc:sldMk cId="4005262631" sldId="1506"/>
            <ac:picMk id="13" creationId="{5B27301C-DFDF-E93A-0DFA-49F463A5A49D}"/>
          </ac:picMkLst>
        </pc:picChg>
      </pc:sldChg>
      <pc:sldChg chg="addSp delSp modSp new mod">
        <pc:chgData name="Karl Michael Höferl" userId="544d2ce1-0a3b-4706-9dfd-c6d69d0e3c8e" providerId="ADAL" clId="{CDCF3994-1183-46C2-8E09-F381AFCE98DF}" dt="2025-05-08T09:35:57.763" v="4825" actId="1035"/>
        <pc:sldMkLst>
          <pc:docMk/>
          <pc:sldMk cId="1635560830" sldId="1507"/>
        </pc:sldMkLst>
        <pc:spChg chg="mod">
          <ac:chgData name="Karl Michael Höferl" userId="544d2ce1-0a3b-4706-9dfd-c6d69d0e3c8e" providerId="ADAL" clId="{CDCF3994-1183-46C2-8E09-F381AFCE98DF}" dt="2025-05-08T09:18:17.089" v="4787" actId="20577"/>
          <ac:spMkLst>
            <pc:docMk/>
            <pc:sldMk cId="1635560830" sldId="1507"/>
            <ac:spMk id="3" creationId="{84617020-BD47-9DD7-E132-BF77A88EE0A4}"/>
          </ac:spMkLst>
        </pc:spChg>
        <pc:spChg chg="mod">
          <ac:chgData name="Karl Michael Höferl" userId="544d2ce1-0a3b-4706-9dfd-c6d69d0e3c8e" providerId="ADAL" clId="{CDCF3994-1183-46C2-8E09-F381AFCE98DF}" dt="2025-05-08T09:35:50.071" v="4824" actId="20577"/>
          <ac:spMkLst>
            <pc:docMk/>
            <pc:sldMk cId="1635560830" sldId="1507"/>
            <ac:spMk id="5" creationId="{3D0198AA-240E-C917-A1D5-C02442B84EC8}"/>
          </ac:spMkLst>
        </pc:spChg>
        <pc:graphicFrameChg chg="add mod modGraphic">
          <ac:chgData name="Karl Michael Höferl" userId="544d2ce1-0a3b-4706-9dfd-c6d69d0e3c8e" providerId="ADAL" clId="{CDCF3994-1183-46C2-8E09-F381AFCE98DF}" dt="2025-05-08T09:35:17.468" v="4823" actId="14100"/>
          <ac:graphicFrameMkLst>
            <pc:docMk/>
            <pc:sldMk cId="1635560830" sldId="1507"/>
            <ac:graphicFrameMk id="13" creationId="{065DFC49-84BD-08CF-AD02-01434998735C}"/>
          </ac:graphicFrameMkLst>
        </pc:graphicFrameChg>
        <pc:picChg chg="add mod ord">
          <ac:chgData name="Karl Michael Höferl" userId="544d2ce1-0a3b-4706-9dfd-c6d69d0e3c8e" providerId="ADAL" clId="{CDCF3994-1183-46C2-8E09-F381AFCE98DF}" dt="2025-05-08T09:35:57.763" v="4825" actId="1035"/>
          <ac:picMkLst>
            <pc:docMk/>
            <pc:sldMk cId="1635560830" sldId="1507"/>
            <ac:picMk id="12" creationId="{CB7AC636-B5A6-BA44-4B3F-EE52FBB37ADB}"/>
          </ac:picMkLst>
        </pc:picChg>
      </pc:sldChg>
      <pc:sldChg chg="del">
        <pc:chgData name="Karl Michael Höferl" userId="544d2ce1-0a3b-4706-9dfd-c6d69d0e3c8e" providerId="ADAL" clId="{CDCF3994-1183-46C2-8E09-F381AFCE98DF}" dt="2025-05-07T09:22:03.660" v="27" actId="47"/>
        <pc:sldMkLst>
          <pc:docMk/>
          <pc:sldMk cId="3677991671" sldId="1507"/>
        </pc:sldMkLst>
      </pc:sldChg>
      <pc:sldChg chg="del">
        <pc:chgData name="Karl Michael Höferl" userId="544d2ce1-0a3b-4706-9dfd-c6d69d0e3c8e" providerId="ADAL" clId="{CDCF3994-1183-46C2-8E09-F381AFCE98DF}" dt="2025-05-07T09:22:03.660" v="27" actId="47"/>
        <pc:sldMkLst>
          <pc:docMk/>
          <pc:sldMk cId="2590791315" sldId="1508"/>
        </pc:sldMkLst>
      </pc:sldChg>
      <pc:sldChg chg="del">
        <pc:chgData name="Karl Michael Höferl" userId="544d2ce1-0a3b-4706-9dfd-c6d69d0e3c8e" providerId="ADAL" clId="{CDCF3994-1183-46C2-8E09-F381AFCE98DF}" dt="2025-05-07T09:22:03.660" v="27" actId="47"/>
        <pc:sldMkLst>
          <pc:docMk/>
          <pc:sldMk cId="50746557" sldId="1509"/>
        </pc:sldMkLst>
      </pc:sldChg>
      <pc:sldChg chg="del">
        <pc:chgData name="Karl Michael Höferl" userId="544d2ce1-0a3b-4706-9dfd-c6d69d0e3c8e" providerId="ADAL" clId="{CDCF3994-1183-46C2-8E09-F381AFCE98DF}" dt="2025-05-07T09:22:03.660" v="27" actId="47"/>
        <pc:sldMkLst>
          <pc:docMk/>
          <pc:sldMk cId="275052975" sldId="1510"/>
        </pc:sldMkLst>
      </pc:sldChg>
      <pc:sldChg chg="del">
        <pc:chgData name="Karl Michael Höferl" userId="544d2ce1-0a3b-4706-9dfd-c6d69d0e3c8e" providerId="ADAL" clId="{CDCF3994-1183-46C2-8E09-F381AFCE98DF}" dt="2025-05-07T09:22:03.660" v="27" actId="47"/>
        <pc:sldMkLst>
          <pc:docMk/>
          <pc:sldMk cId="1058366964" sldId="1511"/>
        </pc:sldMkLst>
      </pc:sldChg>
      <pc:sldChg chg="del">
        <pc:chgData name="Karl Michael Höferl" userId="544d2ce1-0a3b-4706-9dfd-c6d69d0e3c8e" providerId="ADAL" clId="{CDCF3994-1183-46C2-8E09-F381AFCE98DF}" dt="2025-05-07T09:22:03.660" v="27" actId="47"/>
        <pc:sldMkLst>
          <pc:docMk/>
          <pc:sldMk cId="1138270316" sldId="1512"/>
        </pc:sldMkLst>
      </pc:sldChg>
      <pc:sldChg chg="del">
        <pc:chgData name="Karl Michael Höferl" userId="544d2ce1-0a3b-4706-9dfd-c6d69d0e3c8e" providerId="ADAL" clId="{CDCF3994-1183-46C2-8E09-F381AFCE98DF}" dt="2025-05-07T09:22:03.660" v="27" actId="47"/>
        <pc:sldMkLst>
          <pc:docMk/>
          <pc:sldMk cId="1435357134" sldId="1513"/>
        </pc:sldMkLst>
      </pc:sldChg>
      <pc:sldChg chg="del">
        <pc:chgData name="Karl Michael Höferl" userId="544d2ce1-0a3b-4706-9dfd-c6d69d0e3c8e" providerId="ADAL" clId="{CDCF3994-1183-46C2-8E09-F381AFCE98DF}" dt="2025-05-07T09:22:03.660" v="27" actId="47"/>
        <pc:sldMkLst>
          <pc:docMk/>
          <pc:sldMk cId="3754116932" sldId="1514"/>
        </pc:sldMkLst>
      </pc:sldChg>
      <pc:sldChg chg="del">
        <pc:chgData name="Karl Michael Höferl" userId="544d2ce1-0a3b-4706-9dfd-c6d69d0e3c8e" providerId="ADAL" clId="{CDCF3994-1183-46C2-8E09-F381AFCE98DF}" dt="2025-05-07T09:22:03.660" v="27" actId="47"/>
        <pc:sldMkLst>
          <pc:docMk/>
          <pc:sldMk cId="685160925" sldId="151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FADA32-7F5E-405C-93E4-1E5C8BB55E63}" type="doc">
      <dgm:prSet loTypeId="urn:microsoft.com/office/officeart/2005/8/layout/venn1" loCatId="relationship" qsTypeId="urn:microsoft.com/office/officeart/2005/8/quickstyle/simple1" qsCatId="simple" csTypeId="urn:microsoft.com/office/officeart/2005/8/colors/colorful2" csCatId="colorful" phldr="1"/>
      <dgm:spPr/>
    </dgm:pt>
    <dgm:pt modelId="{552C5880-6EB1-45ED-AD44-497357CE4A2A}">
      <dgm:prSet phldrT="[Text]" custT="1"/>
      <dgm:spPr/>
      <dgm:t>
        <a:bodyPr/>
        <a:lstStyle/>
        <a:p>
          <a:r>
            <a:rPr lang="en-GB" sz="3600" b="1" dirty="0"/>
            <a:t>CSRD</a:t>
          </a:r>
          <a:br>
            <a:rPr lang="en-GB" sz="2900" dirty="0"/>
          </a:br>
          <a:r>
            <a:rPr lang="en-GB" sz="2900" dirty="0"/>
            <a:t>Who, when, how, etc.?</a:t>
          </a:r>
        </a:p>
      </dgm:t>
    </dgm:pt>
    <dgm:pt modelId="{A4E48138-8033-4C2D-A567-563E1FC2E2E2}" type="parTrans" cxnId="{80536856-2606-4F25-B6BA-9C1DCACBBBBF}">
      <dgm:prSet/>
      <dgm:spPr/>
      <dgm:t>
        <a:bodyPr/>
        <a:lstStyle/>
        <a:p>
          <a:endParaRPr lang="en-GB"/>
        </a:p>
      </dgm:t>
    </dgm:pt>
    <dgm:pt modelId="{432A00BF-18AE-484F-A465-5C1470AC47EB}" type="sibTrans" cxnId="{80536856-2606-4F25-B6BA-9C1DCACBBBBF}">
      <dgm:prSet/>
      <dgm:spPr/>
      <dgm:t>
        <a:bodyPr/>
        <a:lstStyle/>
        <a:p>
          <a:endParaRPr lang="en-GB"/>
        </a:p>
      </dgm:t>
    </dgm:pt>
    <dgm:pt modelId="{25DBFAC8-D615-40D0-97BF-3D25216E8678}">
      <dgm:prSet phldrT="[Text]" custT="1"/>
      <dgm:spPr/>
      <dgm:t>
        <a:bodyPr/>
        <a:lstStyle/>
        <a:p>
          <a:r>
            <a:rPr lang="en-GB" sz="2400" b="1" dirty="0"/>
            <a:t>Taxonomy</a:t>
          </a:r>
        </a:p>
        <a:p>
          <a:r>
            <a:rPr lang="en-GB" sz="2000" dirty="0"/>
            <a:t>Classification of sustainable activities</a:t>
          </a:r>
        </a:p>
        <a:p>
          <a:r>
            <a:rPr lang="en-GB" sz="2000" dirty="0"/>
            <a:t>Level: individual activity</a:t>
          </a:r>
        </a:p>
      </dgm:t>
    </dgm:pt>
    <dgm:pt modelId="{64C78305-AF27-4D70-A44F-081D2141484E}" type="parTrans" cxnId="{48D6A34D-B25E-4279-9686-1C8A1F979D5C}">
      <dgm:prSet/>
      <dgm:spPr/>
      <dgm:t>
        <a:bodyPr/>
        <a:lstStyle/>
        <a:p>
          <a:endParaRPr lang="en-GB"/>
        </a:p>
      </dgm:t>
    </dgm:pt>
    <dgm:pt modelId="{25B15058-F09A-4727-83E4-A75E63E8ED21}" type="sibTrans" cxnId="{48D6A34D-B25E-4279-9686-1C8A1F979D5C}">
      <dgm:prSet/>
      <dgm:spPr/>
      <dgm:t>
        <a:bodyPr/>
        <a:lstStyle/>
        <a:p>
          <a:endParaRPr lang="en-GB"/>
        </a:p>
      </dgm:t>
    </dgm:pt>
    <dgm:pt modelId="{41A04605-0CBC-4894-A3CB-5AA4DE01BC23}">
      <dgm:prSet phldrT="[Text]" custT="1"/>
      <dgm:spPr/>
      <dgm:t>
        <a:bodyPr/>
        <a:lstStyle/>
        <a:p>
          <a:r>
            <a:rPr lang="en-GB" sz="2800" b="1" dirty="0"/>
            <a:t>ESRS</a:t>
          </a:r>
          <a:br>
            <a:rPr lang="en-GB" sz="2800" b="1" dirty="0"/>
          </a:br>
          <a:br>
            <a:rPr lang="en-GB" sz="1000" dirty="0"/>
          </a:br>
          <a:r>
            <a:rPr lang="en-GB" sz="2400" dirty="0"/>
            <a:t>Reporting standard</a:t>
          </a:r>
          <a:br>
            <a:rPr lang="en-GB" sz="2400" dirty="0"/>
          </a:br>
          <a:r>
            <a:rPr lang="en-GB" sz="2400" dirty="0"/>
            <a:t>Level: Company</a:t>
          </a:r>
          <a:endParaRPr lang="en-GB" sz="2000" dirty="0"/>
        </a:p>
      </dgm:t>
    </dgm:pt>
    <dgm:pt modelId="{E0EFDA8B-294B-4D9E-8574-C90B65B63A49}" type="parTrans" cxnId="{1B352F09-CBF4-4548-A281-E0D2D4C17E6C}">
      <dgm:prSet/>
      <dgm:spPr/>
      <dgm:t>
        <a:bodyPr/>
        <a:lstStyle/>
        <a:p>
          <a:endParaRPr lang="en-GB"/>
        </a:p>
      </dgm:t>
    </dgm:pt>
    <dgm:pt modelId="{0FA95535-37E9-46F9-A890-0E02D488A695}" type="sibTrans" cxnId="{1B352F09-CBF4-4548-A281-E0D2D4C17E6C}">
      <dgm:prSet/>
      <dgm:spPr/>
      <dgm:t>
        <a:bodyPr/>
        <a:lstStyle/>
        <a:p>
          <a:endParaRPr lang="en-GB"/>
        </a:p>
      </dgm:t>
    </dgm:pt>
    <dgm:pt modelId="{DC085A26-5BF4-421B-929F-348198D62512}" type="pres">
      <dgm:prSet presAssocID="{CFFADA32-7F5E-405C-93E4-1E5C8BB55E63}" presName="compositeShape" presStyleCnt="0">
        <dgm:presLayoutVars>
          <dgm:chMax val="7"/>
          <dgm:dir/>
          <dgm:resizeHandles val="exact"/>
        </dgm:presLayoutVars>
      </dgm:prSet>
      <dgm:spPr/>
    </dgm:pt>
    <dgm:pt modelId="{82F1C1F2-C5EA-4887-9A37-20CCABE81D30}" type="pres">
      <dgm:prSet presAssocID="{552C5880-6EB1-45ED-AD44-497357CE4A2A}" presName="circ1" presStyleLbl="vennNode1" presStyleIdx="0" presStyleCnt="3"/>
      <dgm:spPr/>
    </dgm:pt>
    <dgm:pt modelId="{D7627E00-3A0C-4137-9AB7-DCD0775BDE0E}" type="pres">
      <dgm:prSet presAssocID="{552C5880-6EB1-45ED-AD44-497357CE4A2A}" presName="circ1Tx" presStyleLbl="revTx" presStyleIdx="0" presStyleCnt="0">
        <dgm:presLayoutVars>
          <dgm:chMax val="0"/>
          <dgm:chPref val="0"/>
          <dgm:bulletEnabled val="1"/>
        </dgm:presLayoutVars>
      </dgm:prSet>
      <dgm:spPr/>
    </dgm:pt>
    <dgm:pt modelId="{B69942FF-87CE-40D8-9038-6B3F434C3879}" type="pres">
      <dgm:prSet presAssocID="{25DBFAC8-D615-40D0-97BF-3D25216E8678}" presName="circ2" presStyleLbl="vennNode1" presStyleIdx="1" presStyleCnt="3"/>
      <dgm:spPr/>
    </dgm:pt>
    <dgm:pt modelId="{2F0A4A21-3A64-4A89-9DA8-1096EA089070}" type="pres">
      <dgm:prSet presAssocID="{25DBFAC8-D615-40D0-97BF-3D25216E8678}" presName="circ2Tx" presStyleLbl="revTx" presStyleIdx="0" presStyleCnt="0">
        <dgm:presLayoutVars>
          <dgm:chMax val="0"/>
          <dgm:chPref val="0"/>
          <dgm:bulletEnabled val="1"/>
        </dgm:presLayoutVars>
      </dgm:prSet>
      <dgm:spPr/>
    </dgm:pt>
    <dgm:pt modelId="{DF90FA98-0C88-4B79-94B4-FCB319165453}" type="pres">
      <dgm:prSet presAssocID="{41A04605-0CBC-4894-A3CB-5AA4DE01BC23}" presName="circ3" presStyleLbl="vennNode1" presStyleIdx="2" presStyleCnt="3"/>
      <dgm:spPr/>
    </dgm:pt>
    <dgm:pt modelId="{E252A37F-6C4B-4B82-9D94-0A0A01468B8F}" type="pres">
      <dgm:prSet presAssocID="{41A04605-0CBC-4894-A3CB-5AA4DE01BC23}" presName="circ3Tx" presStyleLbl="revTx" presStyleIdx="0" presStyleCnt="0">
        <dgm:presLayoutVars>
          <dgm:chMax val="0"/>
          <dgm:chPref val="0"/>
          <dgm:bulletEnabled val="1"/>
        </dgm:presLayoutVars>
      </dgm:prSet>
      <dgm:spPr/>
    </dgm:pt>
  </dgm:ptLst>
  <dgm:cxnLst>
    <dgm:cxn modelId="{9C9BDF05-9075-47F0-89BC-4E98FA60BD44}" type="presOf" srcId="{25DBFAC8-D615-40D0-97BF-3D25216E8678}" destId="{B69942FF-87CE-40D8-9038-6B3F434C3879}" srcOrd="0" destOrd="0" presId="urn:microsoft.com/office/officeart/2005/8/layout/venn1"/>
    <dgm:cxn modelId="{1B352F09-CBF4-4548-A281-E0D2D4C17E6C}" srcId="{CFFADA32-7F5E-405C-93E4-1E5C8BB55E63}" destId="{41A04605-0CBC-4894-A3CB-5AA4DE01BC23}" srcOrd="2" destOrd="0" parTransId="{E0EFDA8B-294B-4D9E-8574-C90B65B63A49}" sibTransId="{0FA95535-37E9-46F9-A890-0E02D488A695}"/>
    <dgm:cxn modelId="{896FDD11-1DE0-4BF6-8618-8D68EB1B6B1D}" type="presOf" srcId="{CFFADA32-7F5E-405C-93E4-1E5C8BB55E63}" destId="{DC085A26-5BF4-421B-929F-348198D62512}" srcOrd="0" destOrd="0" presId="urn:microsoft.com/office/officeart/2005/8/layout/venn1"/>
    <dgm:cxn modelId="{48D6A34D-B25E-4279-9686-1C8A1F979D5C}" srcId="{CFFADA32-7F5E-405C-93E4-1E5C8BB55E63}" destId="{25DBFAC8-D615-40D0-97BF-3D25216E8678}" srcOrd="1" destOrd="0" parTransId="{64C78305-AF27-4D70-A44F-081D2141484E}" sibTransId="{25B15058-F09A-4727-83E4-A75E63E8ED21}"/>
    <dgm:cxn modelId="{E526E053-7996-4276-A6A7-CD888A006EDB}" type="presOf" srcId="{552C5880-6EB1-45ED-AD44-497357CE4A2A}" destId="{82F1C1F2-C5EA-4887-9A37-20CCABE81D30}" srcOrd="0" destOrd="0" presId="urn:microsoft.com/office/officeart/2005/8/layout/venn1"/>
    <dgm:cxn modelId="{80536856-2606-4F25-B6BA-9C1DCACBBBBF}" srcId="{CFFADA32-7F5E-405C-93E4-1E5C8BB55E63}" destId="{552C5880-6EB1-45ED-AD44-497357CE4A2A}" srcOrd="0" destOrd="0" parTransId="{A4E48138-8033-4C2D-A567-563E1FC2E2E2}" sibTransId="{432A00BF-18AE-484F-A465-5C1470AC47EB}"/>
    <dgm:cxn modelId="{F1468758-795C-4756-81AC-BD76741C5EF6}" type="presOf" srcId="{41A04605-0CBC-4894-A3CB-5AA4DE01BC23}" destId="{E252A37F-6C4B-4B82-9D94-0A0A01468B8F}" srcOrd="1" destOrd="0" presId="urn:microsoft.com/office/officeart/2005/8/layout/venn1"/>
    <dgm:cxn modelId="{5CF2378A-A359-4A37-88C0-272ADAA15C74}" type="presOf" srcId="{25DBFAC8-D615-40D0-97BF-3D25216E8678}" destId="{2F0A4A21-3A64-4A89-9DA8-1096EA089070}" srcOrd="1" destOrd="0" presId="urn:microsoft.com/office/officeart/2005/8/layout/venn1"/>
    <dgm:cxn modelId="{01755A8B-A222-4E00-859C-B38E0B7751CA}" type="presOf" srcId="{41A04605-0CBC-4894-A3CB-5AA4DE01BC23}" destId="{DF90FA98-0C88-4B79-94B4-FCB319165453}" srcOrd="0" destOrd="0" presId="urn:microsoft.com/office/officeart/2005/8/layout/venn1"/>
    <dgm:cxn modelId="{BA559D9E-947C-4470-A128-DF96A775BB60}" type="presOf" srcId="{552C5880-6EB1-45ED-AD44-497357CE4A2A}" destId="{D7627E00-3A0C-4137-9AB7-DCD0775BDE0E}" srcOrd="1" destOrd="0" presId="urn:microsoft.com/office/officeart/2005/8/layout/venn1"/>
    <dgm:cxn modelId="{86F63140-0291-4890-8152-225F2F8E5A67}" type="presParOf" srcId="{DC085A26-5BF4-421B-929F-348198D62512}" destId="{82F1C1F2-C5EA-4887-9A37-20CCABE81D30}" srcOrd="0" destOrd="0" presId="urn:microsoft.com/office/officeart/2005/8/layout/venn1"/>
    <dgm:cxn modelId="{A37D8133-1757-4EAA-AD28-21E43DA954C8}" type="presParOf" srcId="{DC085A26-5BF4-421B-929F-348198D62512}" destId="{D7627E00-3A0C-4137-9AB7-DCD0775BDE0E}" srcOrd="1" destOrd="0" presId="urn:microsoft.com/office/officeart/2005/8/layout/venn1"/>
    <dgm:cxn modelId="{54272FF5-B3F9-412A-B95C-407A89D3EAE9}" type="presParOf" srcId="{DC085A26-5BF4-421B-929F-348198D62512}" destId="{B69942FF-87CE-40D8-9038-6B3F434C3879}" srcOrd="2" destOrd="0" presId="urn:microsoft.com/office/officeart/2005/8/layout/venn1"/>
    <dgm:cxn modelId="{6D40CD4B-B330-48B8-B654-ABE3BF69C085}" type="presParOf" srcId="{DC085A26-5BF4-421B-929F-348198D62512}" destId="{2F0A4A21-3A64-4A89-9DA8-1096EA089070}" srcOrd="3" destOrd="0" presId="urn:microsoft.com/office/officeart/2005/8/layout/venn1"/>
    <dgm:cxn modelId="{F7DD54F4-2D19-444D-8115-F5E82E3B6A8D}" type="presParOf" srcId="{DC085A26-5BF4-421B-929F-348198D62512}" destId="{DF90FA98-0C88-4B79-94B4-FCB319165453}" srcOrd="4" destOrd="0" presId="urn:microsoft.com/office/officeart/2005/8/layout/venn1"/>
    <dgm:cxn modelId="{C99DFE15-3EB6-4C88-A912-FF7609871384}" type="presParOf" srcId="{DC085A26-5BF4-421B-929F-348198D62512}" destId="{E252A37F-6C4B-4B82-9D94-0A0A01468B8F}"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1C1F2-C5EA-4887-9A37-20CCABE81D30}">
      <dsp:nvSpPr>
        <dsp:cNvPr id="0" name=""/>
        <dsp:cNvSpPr/>
      </dsp:nvSpPr>
      <dsp:spPr>
        <a:xfrm>
          <a:off x="3797855" y="165346"/>
          <a:ext cx="3420965" cy="3420965"/>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b="1" kern="1200" dirty="0"/>
            <a:t>CSRD</a:t>
          </a:r>
          <a:br>
            <a:rPr lang="en-GB" sz="2900" kern="1200" dirty="0"/>
          </a:br>
          <a:r>
            <a:rPr lang="en-GB" sz="2900" kern="1200" dirty="0"/>
            <a:t>Who, when, how, etc.?</a:t>
          </a:r>
        </a:p>
      </dsp:txBody>
      <dsp:txXfrm>
        <a:off x="4253983" y="764015"/>
        <a:ext cx="2508708" cy="1539434"/>
      </dsp:txXfrm>
    </dsp:sp>
    <dsp:sp modelId="{B69942FF-87CE-40D8-9038-6B3F434C3879}">
      <dsp:nvSpPr>
        <dsp:cNvPr id="0" name=""/>
        <dsp:cNvSpPr/>
      </dsp:nvSpPr>
      <dsp:spPr>
        <a:xfrm>
          <a:off x="5032253" y="2303450"/>
          <a:ext cx="3420965" cy="3420965"/>
        </a:xfrm>
        <a:prstGeom prst="ellipse">
          <a:avLst/>
        </a:prstGeom>
        <a:solidFill>
          <a:schemeClr val="accent2">
            <a:alpha val="50000"/>
            <a:hueOff val="5183995"/>
            <a:satOff val="-43750"/>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GB" sz="2400" b="1" kern="1200" dirty="0"/>
            <a:t>Taxonomy</a:t>
          </a:r>
        </a:p>
        <a:p>
          <a:pPr marL="0" lvl="0" indent="0" algn="ctr" defTabSz="1066800">
            <a:lnSpc>
              <a:spcPct val="90000"/>
            </a:lnSpc>
            <a:spcBef>
              <a:spcPct val="0"/>
            </a:spcBef>
            <a:spcAft>
              <a:spcPct val="35000"/>
            </a:spcAft>
            <a:buNone/>
          </a:pPr>
          <a:r>
            <a:rPr lang="en-GB" sz="2000" kern="1200" dirty="0"/>
            <a:t>Classification of sustainable activities</a:t>
          </a:r>
        </a:p>
        <a:p>
          <a:pPr marL="0" lvl="0" indent="0" algn="ctr" defTabSz="1066800">
            <a:lnSpc>
              <a:spcPct val="90000"/>
            </a:lnSpc>
            <a:spcBef>
              <a:spcPct val="0"/>
            </a:spcBef>
            <a:spcAft>
              <a:spcPct val="35000"/>
            </a:spcAft>
            <a:buNone/>
          </a:pPr>
          <a:r>
            <a:rPr lang="en-GB" sz="2000" kern="1200" dirty="0"/>
            <a:t>Level: individual activity</a:t>
          </a:r>
        </a:p>
      </dsp:txBody>
      <dsp:txXfrm>
        <a:off x="6078498" y="3187199"/>
        <a:ext cx="2052579" cy="1881531"/>
      </dsp:txXfrm>
    </dsp:sp>
    <dsp:sp modelId="{DF90FA98-0C88-4B79-94B4-FCB319165453}">
      <dsp:nvSpPr>
        <dsp:cNvPr id="0" name=""/>
        <dsp:cNvSpPr/>
      </dsp:nvSpPr>
      <dsp:spPr>
        <a:xfrm>
          <a:off x="2563456" y="2303450"/>
          <a:ext cx="3420965" cy="3420965"/>
        </a:xfrm>
        <a:prstGeom prst="ellipse">
          <a:avLst/>
        </a:prstGeom>
        <a:solidFill>
          <a:schemeClr val="accent2">
            <a:alpha val="50000"/>
            <a:hueOff val="10367990"/>
            <a:satOff val="-87500"/>
            <a:lumOff val="1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GB" sz="2800" b="1" kern="1200" dirty="0"/>
            <a:t>ESRS</a:t>
          </a:r>
          <a:br>
            <a:rPr lang="en-GB" sz="2800" b="1" kern="1200" dirty="0"/>
          </a:br>
          <a:br>
            <a:rPr lang="en-GB" sz="1000" kern="1200" dirty="0"/>
          </a:br>
          <a:r>
            <a:rPr lang="en-GB" sz="2400" kern="1200" dirty="0"/>
            <a:t>Reporting standard</a:t>
          </a:r>
          <a:br>
            <a:rPr lang="en-GB" sz="2400" kern="1200" dirty="0"/>
          </a:br>
          <a:r>
            <a:rPr lang="en-GB" sz="2400" kern="1200" dirty="0"/>
            <a:t>Level: Company</a:t>
          </a:r>
          <a:endParaRPr lang="en-GB" sz="2000" kern="1200" dirty="0"/>
        </a:p>
      </dsp:txBody>
      <dsp:txXfrm>
        <a:off x="2885597" y="3187199"/>
        <a:ext cx="2052579" cy="188153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a:t>
            </a:fld>
            <a:endParaRPr lang="de-DE" dirty="0"/>
          </a:p>
        </p:txBody>
      </p:sp>
    </p:spTree>
    <p:extLst>
      <p:ext uri="{BB962C8B-B14F-4D97-AF65-F5344CB8AC3E}">
        <p14:creationId xmlns:p14="http://schemas.microsoft.com/office/powerpoint/2010/main" val="230158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DBC2-0C42-A775-EFB3-AFC0D05C803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28A38E1-5DB9-77FE-78EB-2E335EA089F0}"/>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00AB455A-36BB-6848-5527-8968B2504BCE}"/>
              </a:ext>
            </a:extLst>
          </p:cNvPr>
          <p:cNvSpPr>
            <a:spLocks noGrp="1"/>
          </p:cNvSpPr>
          <p:nvPr>
            <p:ph type="body" idx="1"/>
          </p:nvPr>
        </p:nvSpPr>
        <p:spPr/>
        <p:txBody>
          <a:bodyPr/>
          <a:lstStyle/>
          <a:p>
            <a:r>
              <a:rPr lang="de-AT" b="1" i="0" dirty="0">
                <a:solidFill>
                  <a:srgbClr val="000000"/>
                </a:solidFill>
                <a:effectLst/>
                <a:latin typeface="Barlow" panose="020F0502020204030204" pitchFamily="2" charset="0"/>
              </a:rPr>
              <a:t>1972: Erste UN-Umweltkonferenz (Stockholm)</a:t>
            </a:r>
          </a:p>
          <a:p>
            <a:r>
              <a:rPr lang="de-AT" b="1" i="0" dirty="0">
                <a:solidFill>
                  <a:srgbClr val="000000"/>
                </a:solidFill>
                <a:effectLst/>
                <a:latin typeface="Barlow" panose="020F0502020204030204" pitchFamily="2" charset="0"/>
              </a:rPr>
              <a:t>1972 Limits of Growth</a:t>
            </a:r>
          </a:p>
          <a:p>
            <a:r>
              <a:rPr lang="de-AT" b="0" i="0" dirty="0">
                <a:solidFill>
                  <a:srgbClr val="000000"/>
                </a:solidFill>
                <a:effectLst/>
                <a:latin typeface="MessinaSansWeb"/>
              </a:rPr>
              <a:t>1977 in Hameln: HH Atomkraftgegner</a:t>
            </a:r>
          </a:p>
          <a:p>
            <a:pPr algn="l"/>
            <a:r>
              <a:rPr lang="de-AT" b="0" i="0" dirty="0">
                <a:solidFill>
                  <a:srgbClr val="000000"/>
                </a:solidFill>
                <a:effectLst/>
                <a:latin typeface="MessinaSansWeb"/>
              </a:rPr>
              <a:t>Jahreswechsel 1983 zu 1984: Besetzung Stopfenreuther Au bei Hainburg </a:t>
            </a:r>
            <a:endParaRPr lang="en-GB" dirty="0"/>
          </a:p>
        </p:txBody>
      </p:sp>
      <p:sp>
        <p:nvSpPr>
          <p:cNvPr id="4" name="Foliennummernplatzhalter 3">
            <a:extLst>
              <a:ext uri="{FF2B5EF4-FFF2-40B4-BE49-F238E27FC236}">
                <a16:creationId xmlns:a16="http://schemas.microsoft.com/office/drawing/2014/main" id="{F8927689-C0F8-6A41-77CC-1F712D6574F1}"/>
              </a:ext>
            </a:extLst>
          </p:cNvPr>
          <p:cNvSpPr>
            <a:spLocks noGrp="1"/>
          </p:cNvSpPr>
          <p:nvPr>
            <p:ph type="sldNum" sz="quarter" idx="5"/>
          </p:nvPr>
        </p:nvSpPr>
        <p:spPr/>
        <p:txBody>
          <a:bodyPr/>
          <a:lstStyle/>
          <a:p>
            <a:fld id="{160CD836-151D-406C-BB8C-1AD153EDB684}" type="slidenum">
              <a:rPr lang="de-DE" smtClean="0"/>
              <a:pPr/>
              <a:t>5</a:t>
            </a:fld>
            <a:endParaRPr lang="de-DE" dirty="0"/>
          </a:p>
        </p:txBody>
      </p:sp>
    </p:spTree>
    <p:extLst>
      <p:ext uri="{BB962C8B-B14F-4D97-AF65-F5344CB8AC3E}">
        <p14:creationId xmlns:p14="http://schemas.microsoft.com/office/powerpoint/2010/main" val="1939965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052BB-D80B-35C3-4B8C-D496A6E98DF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B335866-4491-02D7-F829-022FA2E1D669}"/>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A2AB7CA9-18D1-2752-21C3-E8097BE2B926}"/>
              </a:ext>
            </a:extLst>
          </p:cNvPr>
          <p:cNvSpPr>
            <a:spLocks noGrp="1"/>
          </p:cNvSpPr>
          <p:nvPr>
            <p:ph type="body" idx="1"/>
          </p:nvPr>
        </p:nvSpPr>
        <p:spPr/>
        <p:txBody>
          <a:bodyPr/>
          <a:lstStyle/>
          <a:p>
            <a:endParaRPr lang="en-GB" dirty="0"/>
          </a:p>
        </p:txBody>
      </p:sp>
      <p:sp>
        <p:nvSpPr>
          <p:cNvPr id="4" name="Foliennummernplatzhalter 3">
            <a:extLst>
              <a:ext uri="{FF2B5EF4-FFF2-40B4-BE49-F238E27FC236}">
                <a16:creationId xmlns:a16="http://schemas.microsoft.com/office/drawing/2014/main" id="{B7343D21-CD30-89D7-93B5-D8E9ED63ED87}"/>
              </a:ext>
            </a:extLst>
          </p:cNvPr>
          <p:cNvSpPr>
            <a:spLocks noGrp="1"/>
          </p:cNvSpPr>
          <p:nvPr>
            <p:ph type="sldNum" sz="quarter" idx="5"/>
          </p:nvPr>
        </p:nvSpPr>
        <p:spPr/>
        <p:txBody>
          <a:bodyPr/>
          <a:lstStyle/>
          <a:p>
            <a:fld id="{160CD836-151D-406C-BB8C-1AD153EDB684}" type="slidenum">
              <a:rPr lang="de-DE" smtClean="0"/>
              <a:pPr/>
              <a:t>12</a:t>
            </a:fld>
            <a:endParaRPr lang="de-DE" dirty="0"/>
          </a:p>
        </p:txBody>
      </p:sp>
    </p:spTree>
    <p:extLst>
      <p:ext uri="{BB962C8B-B14F-4D97-AF65-F5344CB8AC3E}">
        <p14:creationId xmlns:p14="http://schemas.microsoft.com/office/powerpoint/2010/main" val="234764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15</a:t>
            </a:fld>
            <a:endParaRPr lang="de-DE" dirty="0"/>
          </a:p>
        </p:txBody>
      </p:sp>
    </p:spTree>
    <p:extLst>
      <p:ext uri="{BB962C8B-B14F-4D97-AF65-F5344CB8AC3E}">
        <p14:creationId xmlns:p14="http://schemas.microsoft.com/office/powerpoint/2010/main" val="3717400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57</a:t>
            </a:fld>
            <a:endParaRPr lang="de-DE" dirty="0"/>
          </a:p>
        </p:txBody>
      </p:sp>
    </p:spTree>
    <p:extLst>
      <p:ext uri="{BB962C8B-B14F-4D97-AF65-F5344CB8AC3E}">
        <p14:creationId xmlns:p14="http://schemas.microsoft.com/office/powerpoint/2010/main" val="3068901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SEM</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SEM</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SEM</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SEM</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SEM</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SEM</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SEM</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SEM</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SEM</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SEM</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SEM</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he_Drive_(Thomson)"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c.europa.eu/sustainable-finance-taxonomy/taxonomy-compass/the-compasshttps:/ec.europa.eu/sustainable-finance-taxonomy/taxonomy-compass/the-compass" TargetMode="Externa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c.europa.eu/sustainable-finance-taxonomy/taxonomy-compass/the-compasshttps:/ec.europa.eu/sustainable-finance-taxonomy/taxonomy-compass/the-compas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orsted.com/en/who-we-are/sustainability/sustainability-report/esg-ratings-and-reporting#reporting" TargetMode="Externa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finance.ec.europa.eu/document/download/08dd5091-6df7-45ed-8dc1-2583007594c4_en?filename=240605-sustainable-finance-taxonomy-factsheet_en.pdf"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9.svg"/><Relationship Id="rId3" Type="http://schemas.openxmlformats.org/officeDocument/2006/relationships/image" Target="../media/image14.svg"/><Relationship Id="rId21" Type="http://schemas.openxmlformats.org/officeDocument/2006/relationships/image" Target="../media/image34.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7.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6.png"/><Relationship Id="rId28" Type="http://schemas.openxmlformats.org/officeDocument/2006/relationships/image" Target="../media/image41.sv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4.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5.svg"/><Relationship Id="rId27" Type="http://schemas.openxmlformats.org/officeDocument/2006/relationships/image" Target="../media/image40.png"/><Relationship Id="rId30" Type="http://schemas.openxmlformats.org/officeDocument/2006/relationships/image" Target="../media/image43.sv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eur-lex.europa.eu/legal-content/EN/TXT/PDF/?uri=CELEX:32022L2464"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hyperlink" Target="https://www.senken.io/de/glossary/csrd" TargetMode="Externa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hyperlink" Target="https://www.imc.ac.at/fileadmin-imckrems/user_upload/Downloads/DE/Allgemein/nachhaltigkeitsbericht-2022.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statistik.at/fileadmin/user_upload/AEST_2022.pdf"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hgprotocol.org/sites/default/files/standards/Corporate-Value-Chain-Accounting-Reporing-Standard_041613_2.pdf"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hyperlink" Target="https://orsted.com/en/who-we-are/sustainability/sustainability-report/esg-ratings-and-reporting#reporting" TargetMode="Externa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sv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denkstatt.at/en/esrs-standards-explained/"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denkstatt.at/en/esrs-standards-explained/" TargetMode="External"/><Relationship Id="rId2" Type="http://schemas.openxmlformats.org/officeDocument/2006/relationships/hyperlink" Target="https://www.efrag.org/en/projects/esrs-implementation-guidance-documents" TargetMode="Externa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efrag.org/en/projects/esrs-implementation-guidance-document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21" Type="http://schemas.openxmlformats.org/officeDocument/2006/relationships/image" Target="../media/image34.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7.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6.pn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9.svg"/><Relationship Id="rId3" Type="http://schemas.openxmlformats.org/officeDocument/2006/relationships/image" Target="../media/image14.svg"/><Relationship Id="rId21" Type="http://schemas.openxmlformats.org/officeDocument/2006/relationships/image" Target="../media/image34.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7.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6.png"/><Relationship Id="rId28" Type="http://schemas.openxmlformats.org/officeDocument/2006/relationships/image" Target="../media/image41.sv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4.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5.svg"/><Relationship Id="rId27" Type="http://schemas.openxmlformats.org/officeDocument/2006/relationships/image" Target="../media/image40.png"/><Relationship Id="rId30"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9.svg"/><Relationship Id="rId3" Type="http://schemas.openxmlformats.org/officeDocument/2006/relationships/image" Target="../media/image14.svg"/><Relationship Id="rId21" Type="http://schemas.openxmlformats.org/officeDocument/2006/relationships/image" Target="../media/image34.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8.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7.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6.png"/><Relationship Id="rId28" Type="http://schemas.openxmlformats.org/officeDocument/2006/relationships/image" Target="../media/image41.sv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4.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5.svg"/><Relationship Id="rId27" Type="http://schemas.openxmlformats.org/officeDocument/2006/relationships/image" Target="../media/image40.png"/><Relationship Id="rId30" Type="http://schemas.openxmlformats.org/officeDocument/2006/relationships/image" Target="../media/image43.sv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096000" y="2709000"/>
            <a:ext cx="5399326" cy="1440000"/>
          </a:xfrm>
        </p:spPr>
        <p:txBody>
          <a:bodyPr/>
          <a:lstStyle/>
          <a:p>
            <a:r>
              <a:rPr lang="en-GB" dirty="0"/>
              <a:t>Sustainability Reporting</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a:xfrm>
            <a:off x="6096000" y="4293000"/>
            <a:ext cx="5399326" cy="720000"/>
          </a:xfrm>
        </p:spPr>
        <p:txBody>
          <a:bodyPr/>
          <a:lstStyle/>
          <a:p>
            <a:r>
              <a:rPr lang="en-GB" dirty="0"/>
              <a:t>IL “Sustainability &amp; Environmental Management”</a:t>
            </a:r>
            <a:br>
              <a:rPr lang="en-GB" dirty="0"/>
            </a:br>
            <a:r>
              <a:rPr lang="en-GB" dirty="0"/>
              <a:t>SS 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hlinkClick r:id="rId3"/>
            <a:extLst>
              <a:ext uri="{FF2B5EF4-FFF2-40B4-BE49-F238E27FC236}">
                <a16:creationId xmlns:a16="http://schemas.microsoft.com/office/drawing/2014/main" id="{A4745F24-D207-A9C3-7B8F-2B847985E1BF}"/>
              </a:ext>
            </a:extLst>
          </p:cNvPr>
          <p:cNvPicPr>
            <a:picLocks noChangeAspect="1"/>
          </p:cNvPicPr>
          <p:nvPr/>
        </p:nvPicPr>
        <p:blipFill rotWithShape="1">
          <a:blip r:embed="rId4">
            <a:extLst>
              <a:ext uri="{28A0092B-C50C-407E-A947-70E740481C1C}">
                <a14:useLocalDpi xmlns:a14="http://schemas.microsoft.com/office/drawing/2010/main" val="0"/>
              </a:ext>
            </a:extLst>
          </a:blip>
          <a:srcRect l="14529" r="14723"/>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lumMod val="50000"/>
                  </a:schemeClr>
                </a:solidFill>
              </a:rPr>
              <a:t>(Thomson, 1916, PD)</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5"/>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64E8802-EA32-224E-297E-DAFAB244A34D}"/>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50B2C7F9-7490-FEA3-BDFA-713E0682F0B6}"/>
              </a:ext>
            </a:extLst>
          </p:cNvPr>
          <p:cNvSpPr>
            <a:spLocks noGrp="1"/>
          </p:cNvSpPr>
          <p:nvPr>
            <p:ph type="title"/>
          </p:nvPr>
        </p:nvSpPr>
        <p:spPr/>
        <p:txBody>
          <a:bodyPr/>
          <a:lstStyle/>
          <a:p>
            <a:r>
              <a:rPr lang="en-GB" dirty="0"/>
              <a:t>Overall Goal of ESG-driven Perspectives</a:t>
            </a:r>
          </a:p>
        </p:txBody>
      </p:sp>
      <p:sp>
        <p:nvSpPr>
          <p:cNvPr id="4" name="Inhaltsplatzhalter 3">
            <a:extLst>
              <a:ext uri="{FF2B5EF4-FFF2-40B4-BE49-F238E27FC236}">
                <a16:creationId xmlns:a16="http://schemas.microsoft.com/office/drawing/2014/main" id="{34A65E4F-A8FE-289E-BF98-212F5CC64240}"/>
              </a:ext>
            </a:extLst>
          </p:cNvPr>
          <p:cNvSpPr>
            <a:spLocks noGrp="1"/>
          </p:cNvSpPr>
          <p:nvPr>
            <p:ph idx="1"/>
          </p:nvPr>
        </p:nvSpPr>
        <p:spPr>
          <a:xfrm>
            <a:off x="695324" y="1341001"/>
            <a:ext cx="10800675" cy="4823264"/>
          </a:xfrm>
        </p:spPr>
        <p:txBody>
          <a:bodyPr>
            <a:normAutofit fontScale="92500" lnSpcReduction="20000"/>
          </a:bodyPr>
          <a:lstStyle/>
          <a:p>
            <a:r>
              <a:rPr lang="en-GB" b="1" i="0" dirty="0">
                <a:solidFill>
                  <a:srgbClr val="000000"/>
                </a:solidFill>
                <a:effectLst/>
                <a:latin typeface="-apple-system"/>
              </a:rPr>
              <a:t>Improved transparency &amp; trust</a:t>
            </a:r>
            <a:r>
              <a:rPr lang="en-GB" b="0" i="0" dirty="0">
                <a:solidFill>
                  <a:srgbClr val="000000"/>
                </a:solidFill>
                <a:effectLst/>
                <a:latin typeface="-apple-system"/>
              </a:rPr>
              <a:t> with stakeholders</a:t>
            </a:r>
          </a:p>
          <a:p>
            <a:pPr lvl="1"/>
            <a:r>
              <a:rPr lang="en-GB" b="0" i="0" dirty="0">
                <a:solidFill>
                  <a:srgbClr val="000000"/>
                </a:solidFill>
                <a:effectLst/>
                <a:latin typeface="-apple-system"/>
              </a:rPr>
              <a:t>e.g. investors, customers, regulators</a:t>
            </a:r>
          </a:p>
          <a:p>
            <a:r>
              <a:rPr lang="en-GB" b="1" i="0" dirty="0">
                <a:solidFill>
                  <a:srgbClr val="000000"/>
                </a:solidFill>
                <a:effectLst/>
                <a:latin typeface="-apple-system"/>
              </a:rPr>
              <a:t>Enhanced risk management</a:t>
            </a:r>
            <a:r>
              <a:rPr lang="en-GB" b="0" i="0" dirty="0">
                <a:solidFill>
                  <a:srgbClr val="000000"/>
                </a:solidFill>
                <a:effectLst/>
                <a:latin typeface="-apple-system"/>
              </a:rPr>
              <a:t>, especially regarding environmental and social risks</a:t>
            </a:r>
          </a:p>
          <a:p>
            <a:r>
              <a:rPr lang="en-GB" b="1" i="0" dirty="0">
                <a:solidFill>
                  <a:srgbClr val="000000"/>
                </a:solidFill>
                <a:effectLst/>
                <a:latin typeface="-apple-system"/>
              </a:rPr>
              <a:t>Better access to capital</a:t>
            </a:r>
            <a:r>
              <a:rPr lang="en-GB" b="0" i="0" dirty="0">
                <a:solidFill>
                  <a:srgbClr val="000000"/>
                </a:solidFill>
                <a:effectLst/>
                <a:latin typeface="-apple-system"/>
              </a:rPr>
              <a:t> 👉 more investors increasingly consider ESG criteria</a:t>
            </a:r>
          </a:p>
          <a:p>
            <a:r>
              <a:rPr lang="en-GB" b="1" dirty="0">
                <a:solidFill>
                  <a:srgbClr val="000000"/>
                </a:solidFill>
                <a:latin typeface="-apple-system"/>
              </a:rPr>
              <a:t>Benchmarking and comparability</a:t>
            </a:r>
          </a:p>
          <a:p>
            <a:r>
              <a:rPr lang="en-GB" dirty="0">
                <a:solidFill>
                  <a:srgbClr val="000000"/>
                </a:solidFill>
                <a:latin typeface="-apple-system"/>
              </a:rPr>
              <a:t> </a:t>
            </a:r>
            <a:r>
              <a:rPr lang="en-GB" b="1" i="0" dirty="0">
                <a:solidFill>
                  <a:srgbClr val="000000"/>
                </a:solidFill>
                <a:effectLst/>
                <a:latin typeface="-apple-system"/>
              </a:rPr>
              <a:t>Stronger brand reputation</a:t>
            </a:r>
            <a:endParaRPr lang="en-GB" dirty="0">
              <a:solidFill>
                <a:srgbClr val="000000"/>
              </a:solidFill>
              <a:latin typeface="-apple-system"/>
            </a:endParaRPr>
          </a:p>
          <a:p>
            <a:r>
              <a:rPr lang="en-GB" b="1" i="0" dirty="0">
                <a:solidFill>
                  <a:srgbClr val="000000"/>
                </a:solidFill>
                <a:effectLst/>
                <a:latin typeface="-apple-system"/>
              </a:rPr>
              <a:t>Regulatory readiness 👉 </a:t>
            </a:r>
            <a:r>
              <a:rPr lang="en-GB" b="0" i="0" dirty="0">
                <a:solidFill>
                  <a:srgbClr val="000000"/>
                </a:solidFill>
                <a:effectLst/>
                <a:latin typeface="-apple-system"/>
              </a:rPr>
              <a:t>mandatory ESG disclosure</a:t>
            </a:r>
          </a:p>
          <a:p>
            <a:r>
              <a:rPr lang="en-GB" b="1" i="0" dirty="0">
                <a:solidFill>
                  <a:srgbClr val="000000"/>
                </a:solidFill>
                <a:effectLst/>
                <a:latin typeface="-apple-system"/>
              </a:rPr>
              <a:t>Improved internal performance tracking</a:t>
            </a:r>
            <a:r>
              <a:rPr lang="en-GB" b="0" i="0" dirty="0">
                <a:solidFill>
                  <a:srgbClr val="000000"/>
                </a:solidFill>
                <a:effectLst/>
                <a:latin typeface="-apple-system"/>
              </a:rPr>
              <a:t> on sustainability goals and non-financial KPIs</a:t>
            </a:r>
          </a:p>
          <a:p>
            <a:r>
              <a:rPr lang="en-GB" b="1" i="0" dirty="0">
                <a:solidFill>
                  <a:srgbClr val="000000"/>
                </a:solidFill>
                <a:effectLst/>
                <a:latin typeface="-apple-system"/>
              </a:rPr>
              <a:t>Attraction and retention of talent</a:t>
            </a:r>
            <a:r>
              <a:rPr lang="en-GB" b="0" i="0" dirty="0">
                <a:solidFill>
                  <a:srgbClr val="000000"/>
                </a:solidFill>
                <a:effectLst/>
                <a:latin typeface="-apple-system"/>
              </a:rPr>
              <a:t>, particularly among employees who value corporate responsibility</a:t>
            </a:r>
          </a:p>
          <a:p>
            <a:r>
              <a:rPr lang="en-GB" b="1" i="0" dirty="0">
                <a:solidFill>
                  <a:srgbClr val="000000"/>
                </a:solidFill>
                <a:effectLst/>
                <a:latin typeface="-apple-system"/>
              </a:rPr>
              <a:t>Greater innovation</a:t>
            </a:r>
            <a:r>
              <a:rPr lang="en-GB" b="0" i="0" dirty="0">
                <a:solidFill>
                  <a:srgbClr val="000000"/>
                </a:solidFill>
                <a:effectLst/>
                <a:latin typeface="-apple-system"/>
              </a:rPr>
              <a:t> 👉 sustainable product &amp; process development</a:t>
            </a:r>
          </a:p>
        </p:txBody>
      </p:sp>
      <p:sp>
        <p:nvSpPr>
          <p:cNvPr id="5" name="Datumsplatzhalter 4">
            <a:extLst>
              <a:ext uri="{FF2B5EF4-FFF2-40B4-BE49-F238E27FC236}">
                <a16:creationId xmlns:a16="http://schemas.microsoft.com/office/drawing/2014/main" id="{8A56AA61-4FEC-BE86-2722-AE6B044FD1D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FF80321-9541-F158-C565-3B7262A06CF6}"/>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339226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253BF3-5D87-20C9-516B-102EFF42D3C7}"/>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CC9F911D-D68F-0BCE-BB0F-C9FB1D979497}"/>
              </a:ext>
            </a:extLst>
          </p:cNvPr>
          <p:cNvSpPr>
            <a:spLocks noGrp="1"/>
          </p:cNvSpPr>
          <p:nvPr>
            <p:ph type="title"/>
          </p:nvPr>
        </p:nvSpPr>
        <p:spPr/>
        <p:txBody>
          <a:bodyPr/>
          <a:lstStyle/>
          <a:p>
            <a:r>
              <a:rPr lang="en-GB" dirty="0"/>
              <a:t>The Integration of ESG-Driven Perspectives:</a:t>
            </a:r>
            <a:br>
              <a:rPr lang="en-GB" dirty="0"/>
            </a:br>
            <a:r>
              <a:rPr lang="en-GB" dirty="0"/>
              <a:t>The EU Green Deal &amp; its Consequences</a:t>
            </a:r>
          </a:p>
        </p:txBody>
      </p:sp>
      <p:sp>
        <p:nvSpPr>
          <p:cNvPr id="5" name="Datumsplatzhalter 4">
            <a:extLst>
              <a:ext uri="{FF2B5EF4-FFF2-40B4-BE49-F238E27FC236}">
                <a16:creationId xmlns:a16="http://schemas.microsoft.com/office/drawing/2014/main" id="{D7800930-D826-6AE7-6C5D-AD75EAF74EE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119CAFF-1192-4B27-797F-40832705ED6F}"/>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9376CEAC-8456-B33D-F8A2-82C62F9FFD29}"/>
              </a:ext>
            </a:extLst>
          </p:cNvPr>
          <p:cNvSpPr>
            <a:spLocks noGrp="1"/>
          </p:cNvSpPr>
          <p:nvPr>
            <p:ph idx="1"/>
          </p:nvPr>
        </p:nvSpPr>
        <p:spPr>
          <a:xfrm>
            <a:off x="408000" y="1917000"/>
            <a:ext cx="6480676" cy="3602669"/>
          </a:xfrm>
        </p:spPr>
        <p:txBody>
          <a:bodyPr/>
          <a:lstStyle/>
          <a:p>
            <a:pPr marL="0" indent="0">
              <a:buNone/>
            </a:pPr>
            <a:r>
              <a:rPr lang="en-GB" b="1" dirty="0"/>
              <a:t>Overall goal in 2019:</a:t>
            </a:r>
            <a:br>
              <a:rPr lang="en-GB" b="1" dirty="0"/>
            </a:br>
            <a:r>
              <a:rPr lang="en-GB" b="1" dirty="0"/>
              <a:t> first climate-neutral continent:</a:t>
            </a:r>
          </a:p>
          <a:p>
            <a:r>
              <a:rPr lang="en-GB" dirty="0"/>
              <a:t>no net emissions of greenhouse gases by 2050</a:t>
            </a:r>
          </a:p>
          <a:p>
            <a:r>
              <a:rPr lang="en-GB" dirty="0"/>
              <a:t>economic growth decoupled from resource use</a:t>
            </a:r>
          </a:p>
          <a:p>
            <a:r>
              <a:rPr lang="en-GB" dirty="0"/>
              <a:t>no person and no place left behind</a:t>
            </a:r>
          </a:p>
        </p:txBody>
      </p:sp>
      <p:pic>
        <p:nvPicPr>
          <p:cNvPr id="6148" name="Picture 4">
            <a:extLst>
              <a:ext uri="{FF2B5EF4-FFF2-40B4-BE49-F238E27FC236}">
                <a16:creationId xmlns:a16="http://schemas.microsoft.com/office/drawing/2014/main" id="{656C027B-BEDC-1344-F8EF-7C4530480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453" y="1338331"/>
            <a:ext cx="6269547" cy="443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28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52496-C88D-B93C-D642-F9641247CF2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E49F85D-8255-81ED-9BFA-159B23AFB32F}"/>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ADE3DC35-D64C-471B-E50A-52BBADFB3F93}"/>
              </a:ext>
            </a:extLst>
          </p:cNvPr>
          <p:cNvSpPr>
            <a:spLocks noGrp="1"/>
          </p:cNvSpPr>
          <p:nvPr>
            <p:ph type="title"/>
          </p:nvPr>
        </p:nvSpPr>
        <p:spPr/>
        <p:txBody>
          <a:bodyPr/>
          <a:lstStyle/>
          <a:p>
            <a:r>
              <a:rPr lang="en-GB" dirty="0"/>
              <a:t>What’s Next?</a:t>
            </a:r>
          </a:p>
        </p:txBody>
      </p:sp>
      <p:graphicFrame>
        <p:nvGraphicFramePr>
          <p:cNvPr id="7" name="Inhaltsplatzhalter 6">
            <a:extLst>
              <a:ext uri="{FF2B5EF4-FFF2-40B4-BE49-F238E27FC236}">
                <a16:creationId xmlns:a16="http://schemas.microsoft.com/office/drawing/2014/main" id="{455CDDDC-FF7C-EA66-2409-9D7BC1164C57}"/>
              </a:ext>
            </a:extLst>
          </p:cNvPr>
          <p:cNvGraphicFramePr>
            <a:graphicFrameLocks noGrp="1"/>
          </p:cNvGraphicFramePr>
          <p:nvPr>
            <p:ph idx="1"/>
          </p:nvPr>
        </p:nvGraphicFramePr>
        <p:xfrm>
          <a:off x="696000" y="1029848"/>
          <a:ext cx="8928100" cy="5351152"/>
        </p:xfrm>
        <a:graphic>
          <a:graphicData uri="http://schemas.openxmlformats.org/drawingml/2006/table">
            <a:tbl>
              <a:tblPr firstRow="1" bandRow="1">
                <a:tableStyleId>{5C22544A-7EE6-4342-B048-85BDC9FD1C3A}</a:tableStyleId>
              </a:tblPr>
              <a:tblGrid>
                <a:gridCol w="1656675">
                  <a:extLst>
                    <a:ext uri="{9D8B030D-6E8A-4147-A177-3AD203B41FA5}">
                      <a16:colId xmlns:a16="http://schemas.microsoft.com/office/drawing/2014/main" val="1260584619"/>
                    </a:ext>
                  </a:extLst>
                </a:gridCol>
                <a:gridCol w="1728000">
                  <a:extLst>
                    <a:ext uri="{9D8B030D-6E8A-4147-A177-3AD203B41FA5}">
                      <a16:colId xmlns:a16="http://schemas.microsoft.com/office/drawing/2014/main" val="680858055"/>
                    </a:ext>
                  </a:extLst>
                </a:gridCol>
                <a:gridCol w="3096000">
                  <a:extLst>
                    <a:ext uri="{9D8B030D-6E8A-4147-A177-3AD203B41FA5}">
                      <a16:colId xmlns:a16="http://schemas.microsoft.com/office/drawing/2014/main" val="1837384622"/>
                    </a:ext>
                  </a:extLst>
                </a:gridCol>
                <a:gridCol w="2447425">
                  <a:extLst>
                    <a:ext uri="{9D8B030D-6E8A-4147-A177-3AD203B41FA5}">
                      <a16:colId xmlns:a16="http://schemas.microsoft.com/office/drawing/2014/main" val="3066581058"/>
                    </a:ext>
                  </a:extLst>
                </a:gridCol>
              </a:tblGrid>
              <a:tr h="526736">
                <a:tc>
                  <a:txBody>
                    <a:bodyPr/>
                    <a:lstStyle/>
                    <a:p>
                      <a:endParaRPr lang="en-GB" sz="2400" dirty="0"/>
                    </a:p>
                  </a:txBody>
                  <a:tcPr>
                    <a:solidFill>
                      <a:schemeClr val="bg1"/>
                    </a:solidFill>
                  </a:tcPr>
                </a:tc>
                <a:tc gridSpan="3">
                  <a:txBody>
                    <a:bodyPr/>
                    <a:lstStyle/>
                    <a:p>
                      <a:pPr algn="ctr"/>
                      <a:r>
                        <a:rPr lang="en-GB" sz="2400" dirty="0"/>
                        <a:t>Focus on …</a:t>
                      </a:r>
                    </a:p>
                  </a:txBody>
                  <a:tcPr anchor="ctr"/>
                </a:tc>
                <a:tc hMerge="1">
                  <a:txBody>
                    <a:bodyPr/>
                    <a:lstStyle/>
                    <a:p>
                      <a:pPr algn="ctr"/>
                      <a:endParaRPr lang="en-GB" sz="2400" dirty="0"/>
                    </a:p>
                  </a:txBody>
                  <a:tcPr anchor="ctr"/>
                </a:tc>
                <a:tc hMerge="1">
                  <a:txBody>
                    <a:bodyPr/>
                    <a:lstStyle/>
                    <a:p>
                      <a:pPr algn="ctr"/>
                      <a:endParaRPr lang="en-GB" sz="2400" dirty="0"/>
                    </a:p>
                  </a:txBody>
                  <a:tcPr anchor="ctr"/>
                </a:tc>
                <a:extLst>
                  <a:ext uri="{0D108BD9-81ED-4DB2-BD59-A6C34878D82A}">
                    <a16:rowId xmlns:a16="http://schemas.microsoft.com/office/drawing/2014/main" val="628977917"/>
                  </a:ext>
                </a:extLst>
              </a:tr>
              <a:tr h="526736">
                <a:tc>
                  <a:txBody>
                    <a:bodyPr/>
                    <a:lstStyle/>
                    <a:p>
                      <a:endParaRPr lang="en-GB" sz="2400" dirty="0"/>
                    </a:p>
                  </a:txBody>
                  <a:tcPr>
                    <a:solidFill>
                      <a:schemeClr val="bg1"/>
                    </a:solidFill>
                  </a:tcPr>
                </a:tc>
                <a:tc>
                  <a:txBody>
                    <a:bodyPr/>
                    <a:lstStyle/>
                    <a:p>
                      <a:pPr algn="ctr"/>
                      <a:r>
                        <a:rPr lang="en-GB" sz="2400" b="1" dirty="0">
                          <a:solidFill>
                            <a:schemeClr val="bg1"/>
                          </a:solidFill>
                        </a:rPr>
                        <a:t>Substance</a:t>
                      </a:r>
                    </a:p>
                  </a:txBody>
                  <a:tcPr anchor="ctr">
                    <a:solidFill>
                      <a:srgbClr val="768692"/>
                    </a:solidFill>
                  </a:tcPr>
                </a:tc>
                <a:tc>
                  <a:txBody>
                    <a:bodyPr/>
                    <a:lstStyle/>
                    <a:p>
                      <a:pPr algn="ctr"/>
                      <a:endParaRPr lang="en-GB" sz="2400" b="1" dirty="0">
                        <a:solidFill>
                          <a:schemeClr val="bg1"/>
                        </a:solidFill>
                      </a:endParaRPr>
                    </a:p>
                  </a:txBody>
                  <a:tcPr anchor="ctr">
                    <a:solidFill>
                      <a:srgbClr val="768692"/>
                    </a:solidFill>
                  </a:tcPr>
                </a:tc>
                <a:tc>
                  <a:txBody>
                    <a:bodyPr/>
                    <a:lstStyle/>
                    <a:p>
                      <a:pPr algn="ctr"/>
                      <a:r>
                        <a:rPr lang="en-GB" sz="2400" b="1" dirty="0">
                          <a:solidFill>
                            <a:schemeClr val="bg1"/>
                          </a:solidFill>
                        </a:rPr>
                        <a:t>Procedure</a:t>
                      </a:r>
                    </a:p>
                  </a:txBody>
                  <a:tcPr anchor="ctr">
                    <a:solidFill>
                      <a:srgbClr val="768692"/>
                    </a:solidFill>
                  </a:tcPr>
                </a:tc>
                <a:extLst>
                  <a:ext uri="{0D108BD9-81ED-4DB2-BD59-A6C34878D82A}">
                    <a16:rowId xmlns:a16="http://schemas.microsoft.com/office/drawing/2014/main" val="1500672496"/>
                  </a:ext>
                </a:extLst>
              </a:tr>
              <a:tr h="1805888">
                <a:tc>
                  <a:txBody>
                    <a:bodyPr/>
                    <a:lstStyle/>
                    <a:p>
                      <a:r>
                        <a:rPr lang="en-GB" sz="2400" b="1" dirty="0">
                          <a:solidFill>
                            <a:schemeClr val="bg1"/>
                          </a:solidFill>
                        </a:rPr>
                        <a:t>Voluntary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4150901256"/>
                  </a:ext>
                </a:extLst>
              </a:tr>
              <a:tr h="2266753">
                <a:tc>
                  <a:txBody>
                    <a:bodyPr/>
                    <a:lstStyle/>
                    <a:p>
                      <a:r>
                        <a:rPr lang="en-GB" sz="2400" b="1" dirty="0">
                          <a:solidFill>
                            <a:schemeClr val="bg1"/>
                          </a:solidFill>
                        </a:rPr>
                        <a:t>Mandatory</a:t>
                      </a:r>
                    </a:p>
                  </a:txBody>
                  <a:tcPr anchor="ctr">
                    <a:solidFill>
                      <a:srgbClr val="768692"/>
                    </a:solidFill>
                  </a:tcPr>
                </a:tc>
                <a:tc>
                  <a:txBody>
                    <a:bodyPr/>
                    <a:lstStyle/>
                    <a:p>
                      <a:pPr algn="ctr"/>
                      <a:endParaRPr lang="en-GB" sz="2400" dirty="0"/>
                    </a:p>
                    <a:p>
                      <a:pPr algn="ctr"/>
                      <a:endParaRPr lang="en-GB" sz="2400" dirty="0"/>
                    </a:p>
                    <a:p>
                      <a:pPr algn="ctr"/>
                      <a:endParaRPr lang="en-GB" sz="2400" dirty="0"/>
                    </a:p>
                    <a:p>
                      <a:pPr algn="ctr"/>
                      <a:br>
                        <a:rPr lang="en-GB" sz="2400" dirty="0"/>
                      </a:br>
                      <a:endParaRPr lang="en-GB" sz="600" dirty="0"/>
                    </a:p>
                    <a:p>
                      <a:pPr algn="ctr"/>
                      <a:endParaRPr lang="en-GB" sz="2400" dirty="0"/>
                    </a:p>
                    <a:p>
                      <a:pPr algn="ctr"/>
                      <a:endParaRPr lang="en-GB" sz="2400" dirty="0"/>
                    </a:p>
                  </a:txBody>
                  <a:tcPr anchor="ctr"/>
                </a:tc>
                <a:tc>
                  <a:txBody>
                    <a:bodyPr/>
                    <a:lstStyle/>
                    <a:p>
                      <a:pPr algn="ctr"/>
                      <a:endParaRPr lang="en-GB" sz="2400" dirty="0"/>
                    </a:p>
                  </a:txBody>
                  <a:tcPr anchor="ctr"/>
                </a:tc>
                <a:tc>
                  <a:txBody>
                    <a:bodyPr/>
                    <a:lstStyle/>
                    <a:p>
                      <a:pPr algn="ctr"/>
                      <a:endParaRPr lang="en-GB" sz="2400" dirty="0"/>
                    </a:p>
                  </a:txBody>
                  <a:tcPr anchor="ctr"/>
                </a:tc>
                <a:extLst>
                  <a:ext uri="{0D108BD9-81ED-4DB2-BD59-A6C34878D82A}">
                    <a16:rowId xmlns:a16="http://schemas.microsoft.com/office/drawing/2014/main" val="984159702"/>
                  </a:ext>
                </a:extLst>
              </a:tr>
            </a:tbl>
          </a:graphicData>
        </a:graphic>
      </p:graphicFrame>
      <p:sp>
        <p:nvSpPr>
          <p:cNvPr id="5" name="Datumsplatzhalter 4">
            <a:extLst>
              <a:ext uri="{FF2B5EF4-FFF2-40B4-BE49-F238E27FC236}">
                <a16:creationId xmlns:a16="http://schemas.microsoft.com/office/drawing/2014/main" id="{4FCBDF7E-BAC7-DDD6-6C59-2513B260E3A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427619C-FB7D-F273-A8A5-B389CBFD5238}"/>
              </a:ext>
            </a:extLst>
          </p:cNvPr>
          <p:cNvSpPr>
            <a:spLocks noGrp="1"/>
          </p:cNvSpPr>
          <p:nvPr>
            <p:ph type="ftr" sz="quarter" idx="11"/>
          </p:nvPr>
        </p:nvSpPr>
        <p:spPr/>
        <p:txBody>
          <a:bodyPr/>
          <a:lstStyle/>
          <a:p>
            <a:r>
              <a:rPr lang="en-GB" dirty="0"/>
              <a:t>KMH / SEM</a:t>
            </a:r>
          </a:p>
        </p:txBody>
      </p:sp>
      <p:sp>
        <p:nvSpPr>
          <p:cNvPr id="4" name="Rechteck: abgerundete Ecken 3">
            <a:extLst>
              <a:ext uri="{FF2B5EF4-FFF2-40B4-BE49-F238E27FC236}">
                <a16:creationId xmlns:a16="http://schemas.microsoft.com/office/drawing/2014/main" id="{B63E99B5-470D-7084-B48D-46068FF9CB26}"/>
              </a:ext>
            </a:extLst>
          </p:cNvPr>
          <p:cNvSpPr/>
          <p:nvPr/>
        </p:nvSpPr>
        <p:spPr>
          <a:xfrm>
            <a:off x="7632675" y="5300184"/>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Env. Impact Assessment (EIA)</a:t>
            </a:r>
          </a:p>
        </p:txBody>
      </p:sp>
      <p:sp>
        <p:nvSpPr>
          <p:cNvPr id="8" name="Rechteck: abgerundete Ecken 7">
            <a:extLst>
              <a:ext uri="{FF2B5EF4-FFF2-40B4-BE49-F238E27FC236}">
                <a16:creationId xmlns:a16="http://schemas.microsoft.com/office/drawing/2014/main" id="{999A1F9A-EFAD-C3A5-A7B6-C58ACE65A237}"/>
              </a:ext>
            </a:extLst>
          </p:cNvPr>
          <p:cNvSpPr/>
          <p:nvPr/>
        </p:nvSpPr>
        <p:spPr>
          <a:xfrm>
            <a:off x="8230361" y="3716184"/>
            <a:ext cx="1105639"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ISO 14001 EMAS</a:t>
            </a:r>
          </a:p>
        </p:txBody>
      </p:sp>
      <p:sp>
        <p:nvSpPr>
          <p:cNvPr id="9" name="Rechteck: abgerundete Ecken 8">
            <a:extLst>
              <a:ext uri="{FF2B5EF4-FFF2-40B4-BE49-F238E27FC236}">
                <a16:creationId xmlns:a16="http://schemas.microsoft.com/office/drawing/2014/main" id="{0808EB37-2D1E-D786-D381-B37A2AD91D38}"/>
              </a:ext>
            </a:extLst>
          </p:cNvPr>
          <p:cNvSpPr/>
          <p:nvPr/>
        </p:nvSpPr>
        <p:spPr>
          <a:xfrm>
            <a:off x="7609268" y="2476259"/>
            <a:ext cx="1488000" cy="60502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Life Cycle Assessment</a:t>
            </a:r>
          </a:p>
        </p:txBody>
      </p:sp>
      <p:sp>
        <p:nvSpPr>
          <p:cNvPr id="10" name="Rechteck: abgerundete Ecken 9">
            <a:extLst>
              <a:ext uri="{FF2B5EF4-FFF2-40B4-BE49-F238E27FC236}">
                <a16:creationId xmlns:a16="http://schemas.microsoft.com/office/drawing/2014/main" id="{85C832F6-7800-E95D-C790-99DB91E87C10}"/>
              </a:ext>
            </a:extLst>
          </p:cNvPr>
          <p:cNvSpPr/>
          <p:nvPr/>
        </p:nvSpPr>
        <p:spPr>
          <a:xfrm>
            <a:off x="5681873" y="2622024"/>
            <a:ext cx="1402834" cy="319786"/>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B-Corp</a:t>
            </a:r>
          </a:p>
        </p:txBody>
      </p:sp>
      <p:sp>
        <p:nvSpPr>
          <p:cNvPr id="11" name="Rechteck: abgerundete Ecken 10">
            <a:extLst>
              <a:ext uri="{FF2B5EF4-FFF2-40B4-BE49-F238E27FC236}">
                <a16:creationId xmlns:a16="http://schemas.microsoft.com/office/drawing/2014/main" id="{F80571B6-4DD1-452E-A259-43FCD90E3D18}"/>
              </a:ext>
            </a:extLst>
          </p:cNvPr>
          <p:cNvSpPr/>
          <p:nvPr/>
        </p:nvSpPr>
        <p:spPr>
          <a:xfrm>
            <a:off x="4162091" y="2161208"/>
            <a:ext cx="1402834" cy="359774"/>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Carbon Neutral</a:t>
            </a:r>
          </a:p>
        </p:txBody>
      </p:sp>
      <p:sp>
        <p:nvSpPr>
          <p:cNvPr id="12" name="Rechteck: abgerundete Ecken 11">
            <a:extLst>
              <a:ext uri="{FF2B5EF4-FFF2-40B4-BE49-F238E27FC236}">
                <a16:creationId xmlns:a16="http://schemas.microsoft.com/office/drawing/2014/main" id="{246FB835-DE6A-041A-435B-432A239FADEC}"/>
              </a:ext>
            </a:extLst>
          </p:cNvPr>
          <p:cNvSpPr/>
          <p:nvPr/>
        </p:nvSpPr>
        <p:spPr>
          <a:xfrm>
            <a:off x="5681873" y="2167611"/>
            <a:ext cx="1402834" cy="35231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Cradle to Cradle</a:t>
            </a:r>
          </a:p>
        </p:txBody>
      </p:sp>
      <p:sp>
        <p:nvSpPr>
          <p:cNvPr id="13" name="Rechteck: abgerundete Ecken 12">
            <a:extLst>
              <a:ext uri="{FF2B5EF4-FFF2-40B4-BE49-F238E27FC236}">
                <a16:creationId xmlns:a16="http://schemas.microsoft.com/office/drawing/2014/main" id="{937D9DE6-29D3-1C18-5CC9-34EF169C863A}"/>
              </a:ext>
            </a:extLst>
          </p:cNvPr>
          <p:cNvSpPr/>
          <p:nvPr/>
        </p:nvSpPr>
        <p:spPr>
          <a:xfrm>
            <a:off x="4613690" y="5688901"/>
            <a:ext cx="2122834" cy="432307"/>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100" dirty="0"/>
              <a:t>Nat. regulations on </a:t>
            </a:r>
            <a:br>
              <a:rPr lang="en-GB" sz="1100" dirty="0"/>
            </a:br>
            <a:r>
              <a:rPr lang="en-GB" sz="1100" dirty="0"/>
              <a:t>air, waste, water &amp; soil</a:t>
            </a:r>
          </a:p>
        </p:txBody>
      </p:sp>
      <p:sp>
        <p:nvSpPr>
          <p:cNvPr id="14" name="Rechteck: abgerundete Ecken 13">
            <a:extLst>
              <a:ext uri="{FF2B5EF4-FFF2-40B4-BE49-F238E27FC236}">
                <a16:creationId xmlns:a16="http://schemas.microsoft.com/office/drawing/2014/main" id="{F4F380F8-E4C4-49A8-7218-7BFA2B818765}"/>
              </a:ext>
            </a:extLst>
          </p:cNvPr>
          <p:cNvSpPr/>
          <p:nvPr/>
        </p:nvSpPr>
        <p:spPr>
          <a:xfrm>
            <a:off x="6992570" y="3848541"/>
            <a:ext cx="1105639"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EU CSRD</a:t>
            </a:r>
          </a:p>
        </p:txBody>
      </p:sp>
      <p:sp>
        <p:nvSpPr>
          <p:cNvPr id="15" name="Rechteck: abgerundete Ecken 14">
            <a:extLst>
              <a:ext uri="{FF2B5EF4-FFF2-40B4-BE49-F238E27FC236}">
                <a16:creationId xmlns:a16="http://schemas.microsoft.com/office/drawing/2014/main" id="{F17E62EC-6865-7EC8-CCCB-64AD142FBCC2}"/>
              </a:ext>
            </a:extLst>
          </p:cNvPr>
          <p:cNvSpPr/>
          <p:nvPr/>
        </p:nvSpPr>
        <p:spPr>
          <a:xfrm>
            <a:off x="4516725" y="4523560"/>
            <a:ext cx="2275915"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Industrial Emissions Directive (IED)</a:t>
            </a:r>
          </a:p>
        </p:txBody>
      </p:sp>
      <p:sp>
        <p:nvSpPr>
          <p:cNvPr id="16" name="Rechteck: abgerundete Ecken 15">
            <a:extLst>
              <a:ext uri="{FF2B5EF4-FFF2-40B4-BE49-F238E27FC236}">
                <a16:creationId xmlns:a16="http://schemas.microsoft.com/office/drawing/2014/main" id="{F1412F83-B018-0DE9-7D41-7AD5C4EBF1AF}"/>
              </a:ext>
            </a:extLst>
          </p:cNvPr>
          <p:cNvSpPr/>
          <p:nvPr/>
        </p:nvSpPr>
        <p:spPr>
          <a:xfrm>
            <a:off x="4245908" y="4976261"/>
            <a:ext cx="1402834" cy="39473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Emissions Trading System (ETS)</a:t>
            </a:r>
          </a:p>
        </p:txBody>
      </p:sp>
      <p:sp>
        <p:nvSpPr>
          <p:cNvPr id="17" name="Rechteck: abgerundete Ecken 16">
            <a:extLst>
              <a:ext uri="{FF2B5EF4-FFF2-40B4-BE49-F238E27FC236}">
                <a16:creationId xmlns:a16="http://schemas.microsoft.com/office/drawing/2014/main" id="{7CDE6828-294E-8FD8-562F-EDBD43AA1207}"/>
              </a:ext>
            </a:extLst>
          </p:cNvPr>
          <p:cNvSpPr/>
          <p:nvPr/>
        </p:nvSpPr>
        <p:spPr>
          <a:xfrm>
            <a:off x="6985060" y="4436391"/>
            <a:ext cx="2350940" cy="460817"/>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200" dirty="0"/>
              <a:t>EU Corporate Sustainability Due Diligence Directive (CSDDD)</a:t>
            </a:r>
          </a:p>
        </p:txBody>
      </p:sp>
      <p:sp>
        <p:nvSpPr>
          <p:cNvPr id="18" name="Rechteck: abgerundete Ecken 17">
            <a:extLst>
              <a:ext uri="{FF2B5EF4-FFF2-40B4-BE49-F238E27FC236}">
                <a16:creationId xmlns:a16="http://schemas.microsoft.com/office/drawing/2014/main" id="{15E60862-8170-1875-8849-DE41A1602386}"/>
              </a:ext>
            </a:extLst>
          </p:cNvPr>
          <p:cNvSpPr/>
          <p:nvPr/>
        </p:nvSpPr>
        <p:spPr>
          <a:xfrm>
            <a:off x="2474522" y="2572976"/>
            <a:ext cx="1488000" cy="605024"/>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Further CSR activities</a:t>
            </a:r>
          </a:p>
        </p:txBody>
      </p:sp>
      <p:sp>
        <p:nvSpPr>
          <p:cNvPr id="19" name="Rechteck: abgerundete Ecken 18">
            <a:extLst>
              <a:ext uri="{FF2B5EF4-FFF2-40B4-BE49-F238E27FC236}">
                <a16:creationId xmlns:a16="http://schemas.microsoft.com/office/drawing/2014/main" id="{25A26F2C-A2B2-4C59-2C56-06D303928B8A}"/>
              </a:ext>
            </a:extLst>
          </p:cNvPr>
          <p:cNvSpPr/>
          <p:nvPr/>
        </p:nvSpPr>
        <p:spPr>
          <a:xfrm>
            <a:off x="4160792" y="2622024"/>
            <a:ext cx="1402834" cy="319786"/>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Eco-Labels</a:t>
            </a:r>
          </a:p>
        </p:txBody>
      </p:sp>
      <p:sp>
        <p:nvSpPr>
          <p:cNvPr id="20" name="Rechteck: abgerundete Ecken 19">
            <a:extLst>
              <a:ext uri="{FF2B5EF4-FFF2-40B4-BE49-F238E27FC236}">
                <a16:creationId xmlns:a16="http://schemas.microsoft.com/office/drawing/2014/main" id="{E7E0061E-A039-A446-0624-B9703779DA85}"/>
              </a:ext>
            </a:extLst>
          </p:cNvPr>
          <p:cNvSpPr/>
          <p:nvPr/>
        </p:nvSpPr>
        <p:spPr>
          <a:xfrm>
            <a:off x="5798769" y="4969208"/>
            <a:ext cx="1167772" cy="401789"/>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EU Green Claims Directive</a:t>
            </a:r>
          </a:p>
        </p:txBody>
      </p:sp>
      <p:sp>
        <p:nvSpPr>
          <p:cNvPr id="21" name="Rechteck: abgerundete Ecken 20">
            <a:extLst>
              <a:ext uri="{FF2B5EF4-FFF2-40B4-BE49-F238E27FC236}">
                <a16:creationId xmlns:a16="http://schemas.microsoft.com/office/drawing/2014/main" id="{0F2093DD-D0BB-C70B-64C3-BA2F5667450E}"/>
              </a:ext>
            </a:extLst>
          </p:cNvPr>
          <p:cNvSpPr/>
          <p:nvPr/>
        </p:nvSpPr>
        <p:spPr>
          <a:xfrm>
            <a:off x="10108408" y="3538000"/>
            <a:ext cx="519392" cy="279208"/>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2" name="Rechteck: abgerundete Ecken 21">
            <a:extLst>
              <a:ext uri="{FF2B5EF4-FFF2-40B4-BE49-F238E27FC236}">
                <a16:creationId xmlns:a16="http://schemas.microsoft.com/office/drawing/2014/main" id="{2C3BCE2F-B5F5-B8A3-70CE-1553C4EFFDE2}"/>
              </a:ext>
            </a:extLst>
          </p:cNvPr>
          <p:cNvSpPr/>
          <p:nvPr/>
        </p:nvSpPr>
        <p:spPr>
          <a:xfrm>
            <a:off x="10108407" y="4037604"/>
            <a:ext cx="519392" cy="279208"/>
          </a:xfrm>
          <a:prstGeom prst="roundRect">
            <a:avLst/>
          </a:prstGeom>
          <a:solidFill>
            <a:schemeClr val="bg1"/>
          </a:solidFill>
          <a:ln w="57150" cap="rnd">
            <a:solidFill>
              <a:schemeClr val="tx2"/>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t>XY</a:t>
            </a:r>
          </a:p>
        </p:txBody>
      </p:sp>
      <p:sp>
        <p:nvSpPr>
          <p:cNvPr id="23" name="Rechteck: abgerundete Ecken 22">
            <a:extLst>
              <a:ext uri="{FF2B5EF4-FFF2-40B4-BE49-F238E27FC236}">
                <a16:creationId xmlns:a16="http://schemas.microsoft.com/office/drawing/2014/main" id="{D32C212E-1639-60CF-FB30-57B7FFC2097B}"/>
              </a:ext>
            </a:extLst>
          </p:cNvPr>
          <p:cNvSpPr/>
          <p:nvPr/>
        </p:nvSpPr>
        <p:spPr>
          <a:xfrm>
            <a:off x="4162061" y="3042852"/>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ESG reporting: GRI, SASB, ISSB etc.</a:t>
            </a:r>
          </a:p>
        </p:txBody>
      </p:sp>
      <p:sp>
        <p:nvSpPr>
          <p:cNvPr id="24" name="Rechteck: abgerundete Ecken 23">
            <a:extLst>
              <a:ext uri="{FF2B5EF4-FFF2-40B4-BE49-F238E27FC236}">
                <a16:creationId xmlns:a16="http://schemas.microsoft.com/office/drawing/2014/main" id="{EFD9E7BA-A8C7-B10A-806E-26F870A857B7}"/>
              </a:ext>
            </a:extLst>
          </p:cNvPr>
          <p:cNvSpPr/>
          <p:nvPr/>
        </p:nvSpPr>
        <p:spPr>
          <a:xfrm>
            <a:off x="5681873" y="3042852"/>
            <a:ext cx="1401565" cy="336173"/>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Climate-focused reporting: TCFD &amp; CDP</a:t>
            </a:r>
          </a:p>
        </p:txBody>
      </p:sp>
      <p:sp>
        <p:nvSpPr>
          <p:cNvPr id="25" name="Textfeld 24">
            <a:extLst>
              <a:ext uri="{FF2B5EF4-FFF2-40B4-BE49-F238E27FC236}">
                <a16:creationId xmlns:a16="http://schemas.microsoft.com/office/drawing/2014/main" id="{8973A8BD-CC3F-984A-4B82-CA870EEDCB52}"/>
              </a:ext>
            </a:extLst>
          </p:cNvPr>
          <p:cNvSpPr txBox="1"/>
          <p:nvPr/>
        </p:nvSpPr>
        <p:spPr>
          <a:xfrm>
            <a:off x="10776000" y="3418967"/>
            <a:ext cx="1224000" cy="974241"/>
          </a:xfrm>
          <a:prstGeom prst="rect">
            <a:avLst/>
          </a:prstGeom>
          <a:noFill/>
        </p:spPr>
        <p:txBody>
          <a:bodyPr wrap="square" lIns="0" tIns="0" rIns="0" bIns="0" rtlCol="0">
            <a:spAutoFit/>
          </a:bodyPr>
          <a:lstStyle/>
          <a:p>
            <a:pPr algn="l">
              <a:lnSpc>
                <a:spcPct val="120000"/>
              </a:lnSpc>
              <a:spcBef>
                <a:spcPts val="800"/>
              </a:spcBef>
            </a:pPr>
            <a:r>
              <a:rPr lang="en-GB" sz="1200" dirty="0"/>
              <a:t>Environmental Management</a:t>
            </a:r>
          </a:p>
          <a:p>
            <a:pPr algn="l">
              <a:lnSpc>
                <a:spcPct val="120000"/>
              </a:lnSpc>
              <a:spcBef>
                <a:spcPts val="800"/>
              </a:spcBef>
            </a:pPr>
            <a:r>
              <a:rPr lang="en-GB" sz="1200" dirty="0"/>
              <a:t>Sustainability Management</a:t>
            </a:r>
          </a:p>
        </p:txBody>
      </p:sp>
      <p:sp>
        <p:nvSpPr>
          <p:cNvPr id="26" name="Rechteck: abgerundete Ecken 25">
            <a:extLst>
              <a:ext uri="{FF2B5EF4-FFF2-40B4-BE49-F238E27FC236}">
                <a16:creationId xmlns:a16="http://schemas.microsoft.com/office/drawing/2014/main" id="{44DD3EF9-8EE4-C7F5-CA83-B82535F6BE6D}"/>
              </a:ext>
            </a:extLst>
          </p:cNvPr>
          <p:cNvSpPr/>
          <p:nvPr/>
        </p:nvSpPr>
        <p:spPr>
          <a:xfrm>
            <a:off x="4162061" y="3480068"/>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50" dirty="0"/>
              <a:t>Social-focused standards: SA8000</a:t>
            </a:r>
          </a:p>
        </p:txBody>
      </p:sp>
      <p:sp>
        <p:nvSpPr>
          <p:cNvPr id="27" name="Rechteck: abgerundete Ecken 26">
            <a:extLst>
              <a:ext uri="{FF2B5EF4-FFF2-40B4-BE49-F238E27FC236}">
                <a16:creationId xmlns:a16="http://schemas.microsoft.com/office/drawing/2014/main" id="{2BC59AE7-EF46-9ED4-02A0-8DC42C36D2A8}"/>
              </a:ext>
            </a:extLst>
          </p:cNvPr>
          <p:cNvSpPr/>
          <p:nvPr/>
        </p:nvSpPr>
        <p:spPr>
          <a:xfrm>
            <a:off x="5686958" y="3480067"/>
            <a:ext cx="1401565" cy="336173"/>
          </a:xfrm>
          <a:prstGeom prst="roundRec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800" dirty="0"/>
              <a:t>Sector-specific standards: </a:t>
            </a:r>
            <a:br>
              <a:rPr lang="en-GB" sz="800" dirty="0"/>
            </a:br>
            <a:r>
              <a:rPr lang="en-GB" sz="500" dirty="0"/>
              <a:t>OECD Due Diligence Minerals</a:t>
            </a:r>
            <a:endParaRPr lang="en-GB" sz="800" dirty="0"/>
          </a:p>
        </p:txBody>
      </p:sp>
      <p:sp>
        <p:nvSpPr>
          <p:cNvPr id="28" name="Textfeld 27">
            <a:extLst>
              <a:ext uri="{FF2B5EF4-FFF2-40B4-BE49-F238E27FC236}">
                <a16:creationId xmlns:a16="http://schemas.microsoft.com/office/drawing/2014/main" id="{52576CC1-B077-F6E8-C1B4-03EBAA47F74B}"/>
              </a:ext>
            </a:extLst>
          </p:cNvPr>
          <p:cNvSpPr txBox="1"/>
          <p:nvPr/>
        </p:nvSpPr>
        <p:spPr>
          <a:xfrm>
            <a:off x="7415281" y="5641525"/>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
        <p:nvSpPr>
          <p:cNvPr id="29" name="Textfeld 28">
            <a:extLst>
              <a:ext uri="{FF2B5EF4-FFF2-40B4-BE49-F238E27FC236}">
                <a16:creationId xmlns:a16="http://schemas.microsoft.com/office/drawing/2014/main" id="{D195AAB6-D490-7597-DB2B-95D38AE1D48B}"/>
              </a:ext>
            </a:extLst>
          </p:cNvPr>
          <p:cNvSpPr txBox="1"/>
          <p:nvPr/>
        </p:nvSpPr>
        <p:spPr>
          <a:xfrm>
            <a:off x="4420412" y="5848350"/>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
        <p:nvSpPr>
          <p:cNvPr id="30" name="Textfeld 29">
            <a:extLst>
              <a:ext uri="{FF2B5EF4-FFF2-40B4-BE49-F238E27FC236}">
                <a16:creationId xmlns:a16="http://schemas.microsoft.com/office/drawing/2014/main" id="{81FDDD4F-07D8-BF86-ED31-E177462B7955}"/>
              </a:ext>
            </a:extLst>
          </p:cNvPr>
          <p:cNvSpPr txBox="1"/>
          <p:nvPr/>
        </p:nvSpPr>
        <p:spPr>
          <a:xfrm>
            <a:off x="12566091" y="4417525"/>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pic>
        <p:nvPicPr>
          <p:cNvPr id="31" name="Grafik 30" descr="Lupe mit einfarbiger Füllung">
            <a:extLst>
              <a:ext uri="{FF2B5EF4-FFF2-40B4-BE49-F238E27FC236}">
                <a16:creationId xmlns:a16="http://schemas.microsoft.com/office/drawing/2014/main" id="{53305F67-AD0E-87A9-D03D-1A72373B60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5438" y="2582342"/>
            <a:ext cx="3622437" cy="3622437"/>
          </a:xfrm>
          <a:prstGeom prst="rect">
            <a:avLst/>
          </a:prstGeom>
          <a:effectLst>
            <a:glow rad="279400">
              <a:schemeClr val="bg1">
                <a:alpha val="68000"/>
              </a:schemeClr>
            </a:glow>
          </a:effectLst>
        </p:spPr>
      </p:pic>
      <p:sp>
        <p:nvSpPr>
          <p:cNvPr id="32" name="Textfeld 31">
            <a:extLst>
              <a:ext uri="{FF2B5EF4-FFF2-40B4-BE49-F238E27FC236}">
                <a16:creationId xmlns:a16="http://schemas.microsoft.com/office/drawing/2014/main" id="{B3082A1A-A0AA-8941-9B81-0ED3744CCD87}"/>
              </a:ext>
            </a:extLst>
          </p:cNvPr>
          <p:cNvSpPr txBox="1"/>
          <p:nvPr/>
        </p:nvSpPr>
        <p:spPr>
          <a:xfrm>
            <a:off x="3871620" y="2593382"/>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3" name="Textfeld 32">
            <a:extLst>
              <a:ext uri="{FF2B5EF4-FFF2-40B4-BE49-F238E27FC236}">
                <a16:creationId xmlns:a16="http://schemas.microsoft.com/office/drawing/2014/main" id="{BE4C6354-DF7B-BB77-7DE3-0653141D3547}"/>
              </a:ext>
            </a:extLst>
          </p:cNvPr>
          <p:cNvSpPr txBox="1"/>
          <p:nvPr/>
        </p:nvSpPr>
        <p:spPr>
          <a:xfrm>
            <a:off x="3871620" y="2165947"/>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4" name="Textfeld 33">
            <a:extLst>
              <a:ext uri="{FF2B5EF4-FFF2-40B4-BE49-F238E27FC236}">
                <a16:creationId xmlns:a16="http://schemas.microsoft.com/office/drawing/2014/main" id="{4260009A-4E9F-0B4D-0B7A-8B2A81A98C22}"/>
              </a:ext>
            </a:extLst>
          </p:cNvPr>
          <p:cNvSpPr txBox="1"/>
          <p:nvPr/>
        </p:nvSpPr>
        <p:spPr>
          <a:xfrm>
            <a:off x="5442473" y="2158362"/>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5" name="Textfeld 34">
            <a:extLst>
              <a:ext uri="{FF2B5EF4-FFF2-40B4-BE49-F238E27FC236}">
                <a16:creationId xmlns:a16="http://schemas.microsoft.com/office/drawing/2014/main" id="{0FADB193-5D6E-364D-CAF3-48C355D221E2}"/>
              </a:ext>
            </a:extLst>
          </p:cNvPr>
          <p:cNvSpPr txBox="1"/>
          <p:nvPr/>
        </p:nvSpPr>
        <p:spPr>
          <a:xfrm>
            <a:off x="5448000" y="2582342"/>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6" name="Textfeld 35">
            <a:extLst>
              <a:ext uri="{FF2B5EF4-FFF2-40B4-BE49-F238E27FC236}">
                <a16:creationId xmlns:a16="http://schemas.microsoft.com/office/drawing/2014/main" id="{0E5F08E0-ABA2-B2F3-9749-C5E13670C45E}"/>
              </a:ext>
            </a:extLst>
          </p:cNvPr>
          <p:cNvSpPr txBox="1"/>
          <p:nvPr/>
        </p:nvSpPr>
        <p:spPr>
          <a:xfrm>
            <a:off x="7337534" y="2572976"/>
            <a:ext cx="524561" cy="342658"/>
          </a:xfrm>
          <a:prstGeom prst="rect">
            <a:avLst/>
          </a:prstGeom>
          <a:noFill/>
        </p:spPr>
        <p:txBody>
          <a:bodyPr wrap="square" lIns="0" tIns="0" rIns="0" bIns="0" rtlCol="0">
            <a:spAutoFit/>
          </a:bodyPr>
          <a:lstStyle/>
          <a:p>
            <a:pPr algn="ctr">
              <a:lnSpc>
                <a:spcPct val="120000"/>
              </a:lnSpc>
              <a:spcBef>
                <a:spcPts val="800"/>
              </a:spcBef>
            </a:pPr>
            <a:r>
              <a:rPr lang="en-GB" sz="2000" dirty="0"/>
              <a:t>✅</a:t>
            </a:r>
          </a:p>
        </p:txBody>
      </p:sp>
      <p:sp>
        <p:nvSpPr>
          <p:cNvPr id="37" name="Rechteck: abgerundete Ecken 36">
            <a:extLst>
              <a:ext uri="{FF2B5EF4-FFF2-40B4-BE49-F238E27FC236}">
                <a16:creationId xmlns:a16="http://schemas.microsoft.com/office/drawing/2014/main" id="{A39A1825-88CA-E6AC-EC08-246031F5044A}"/>
              </a:ext>
            </a:extLst>
          </p:cNvPr>
          <p:cNvSpPr/>
          <p:nvPr/>
        </p:nvSpPr>
        <p:spPr>
          <a:xfrm>
            <a:off x="5213365" y="4072684"/>
            <a:ext cx="882636" cy="320040"/>
          </a:xfrm>
          <a:prstGeom prst="roundRect">
            <a:avLst/>
          </a:prstGeom>
          <a:solidFill>
            <a:schemeClr val="bg1"/>
          </a:solidFill>
          <a:ln w="57150" cap="rnd">
            <a:solidFill>
              <a:srgbClr val="92D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000" dirty="0"/>
              <a:t>CE Marking</a:t>
            </a:r>
          </a:p>
        </p:txBody>
      </p:sp>
      <p:sp>
        <p:nvSpPr>
          <p:cNvPr id="38" name="Textfeld 37">
            <a:extLst>
              <a:ext uri="{FF2B5EF4-FFF2-40B4-BE49-F238E27FC236}">
                <a16:creationId xmlns:a16="http://schemas.microsoft.com/office/drawing/2014/main" id="{4CFE718E-15DF-7CE7-AAA8-A82EDBD29580}"/>
              </a:ext>
            </a:extLst>
          </p:cNvPr>
          <p:cNvSpPr txBox="1"/>
          <p:nvPr/>
        </p:nvSpPr>
        <p:spPr>
          <a:xfrm>
            <a:off x="9108387" y="3740708"/>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Tree>
    <p:extLst>
      <p:ext uri="{BB962C8B-B14F-4D97-AF65-F5344CB8AC3E}">
        <p14:creationId xmlns:p14="http://schemas.microsoft.com/office/powerpoint/2010/main" val="303201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8E948-DF29-79F9-9EA9-B196D1FBBAB9}"/>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C13C693-4F19-1B95-60CC-EFA4D9BDC978}"/>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7A00ED45-E973-D813-A02B-613039819D11}"/>
              </a:ext>
            </a:extLst>
          </p:cNvPr>
          <p:cNvSpPr>
            <a:spLocks noGrp="1"/>
          </p:cNvSpPr>
          <p:nvPr>
            <p:ph type="title"/>
          </p:nvPr>
        </p:nvSpPr>
        <p:spPr/>
        <p:txBody>
          <a:bodyPr/>
          <a:lstStyle/>
          <a:p>
            <a:r>
              <a:rPr lang="en-GB" dirty="0"/>
              <a:t>The Eu Green Deal &amp; its Consequences</a:t>
            </a:r>
          </a:p>
        </p:txBody>
      </p:sp>
      <p:sp>
        <p:nvSpPr>
          <p:cNvPr id="5" name="Datumsplatzhalter 4">
            <a:extLst>
              <a:ext uri="{FF2B5EF4-FFF2-40B4-BE49-F238E27FC236}">
                <a16:creationId xmlns:a16="http://schemas.microsoft.com/office/drawing/2014/main" id="{AD260010-35C9-1F75-B7A1-23C10C8481B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C3288A3-4373-4454-D574-C50C06C13D1F}"/>
              </a:ext>
            </a:extLst>
          </p:cNvPr>
          <p:cNvSpPr>
            <a:spLocks noGrp="1"/>
          </p:cNvSpPr>
          <p:nvPr>
            <p:ph type="ftr" sz="quarter" idx="11"/>
          </p:nvPr>
        </p:nvSpPr>
        <p:spPr/>
        <p:txBody>
          <a:bodyPr/>
          <a:lstStyle/>
          <a:p>
            <a:r>
              <a:rPr lang="en-GB" dirty="0"/>
              <a:t>KMH / SEM</a:t>
            </a:r>
          </a:p>
        </p:txBody>
      </p:sp>
      <p:pic>
        <p:nvPicPr>
          <p:cNvPr id="6146" name="Picture 2">
            <a:extLst>
              <a:ext uri="{FF2B5EF4-FFF2-40B4-BE49-F238E27FC236}">
                <a16:creationId xmlns:a16="http://schemas.microsoft.com/office/drawing/2014/main" id="{29C80584-5922-F0F6-E644-C4E65FC4D1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8108" y="1590765"/>
            <a:ext cx="9899892" cy="453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26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285B0-EF18-0495-E43A-172A3C3651D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1527998-39E4-1CD5-3952-7AA211FF6412}"/>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816A5F75-10B1-2481-68AD-CFCFBE0131BB}"/>
              </a:ext>
            </a:extLst>
          </p:cNvPr>
          <p:cNvSpPr>
            <a:spLocks noGrp="1"/>
          </p:cNvSpPr>
          <p:nvPr>
            <p:ph type="title"/>
          </p:nvPr>
        </p:nvSpPr>
        <p:spPr/>
        <p:txBody>
          <a:bodyPr/>
          <a:lstStyle/>
          <a:p>
            <a:r>
              <a:rPr lang="en-GB" dirty="0"/>
              <a:t>The Eu Green Deal &amp; its Consequences</a:t>
            </a:r>
          </a:p>
        </p:txBody>
      </p:sp>
      <p:sp>
        <p:nvSpPr>
          <p:cNvPr id="5" name="Datumsplatzhalter 4">
            <a:extLst>
              <a:ext uri="{FF2B5EF4-FFF2-40B4-BE49-F238E27FC236}">
                <a16:creationId xmlns:a16="http://schemas.microsoft.com/office/drawing/2014/main" id="{A75C37D0-37C8-FA9A-A463-C1FD455A37A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38B59D9-BD0D-B1C7-261F-4654DF323B19}"/>
              </a:ext>
            </a:extLst>
          </p:cNvPr>
          <p:cNvSpPr>
            <a:spLocks noGrp="1"/>
          </p:cNvSpPr>
          <p:nvPr>
            <p:ph type="ftr" sz="quarter" idx="11"/>
          </p:nvPr>
        </p:nvSpPr>
        <p:spPr/>
        <p:txBody>
          <a:bodyPr/>
          <a:lstStyle/>
          <a:p>
            <a:r>
              <a:rPr lang="en-GB" dirty="0"/>
              <a:t>KMH / SEM</a:t>
            </a:r>
          </a:p>
        </p:txBody>
      </p:sp>
      <p:pic>
        <p:nvPicPr>
          <p:cNvPr id="6146" name="Picture 2">
            <a:extLst>
              <a:ext uri="{FF2B5EF4-FFF2-40B4-BE49-F238E27FC236}">
                <a16:creationId xmlns:a16="http://schemas.microsoft.com/office/drawing/2014/main" id="{22B569C5-C2F4-D70B-A20D-84B7DC3F8E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8108" y="1590765"/>
            <a:ext cx="9899892" cy="4535038"/>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2EB81FAA-6C92-B6EC-F41B-7A9DFBF7AFB4}"/>
              </a:ext>
            </a:extLst>
          </p:cNvPr>
          <p:cNvSpPr/>
          <p:nvPr/>
        </p:nvSpPr>
        <p:spPr>
          <a:xfrm>
            <a:off x="948108" y="4401832"/>
            <a:ext cx="2204995" cy="1490834"/>
          </a:xfrm>
          <a:prstGeom prst="rect">
            <a:avLst/>
          </a:prstGeom>
          <a:ln w="7620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7" name="Rechteck 6">
            <a:extLst>
              <a:ext uri="{FF2B5EF4-FFF2-40B4-BE49-F238E27FC236}">
                <a16:creationId xmlns:a16="http://schemas.microsoft.com/office/drawing/2014/main" id="{5B52FB58-9ECC-911F-EB08-544013E47231}"/>
              </a:ext>
            </a:extLst>
          </p:cNvPr>
          <p:cNvSpPr/>
          <p:nvPr/>
        </p:nvSpPr>
        <p:spPr>
          <a:xfrm>
            <a:off x="6103757" y="4401832"/>
            <a:ext cx="2204995" cy="1490834"/>
          </a:xfrm>
          <a:prstGeom prst="rect">
            <a:avLst/>
          </a:prstGeom>
          <a:ln w="7620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4204198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B3808-6C37-07BC-C2F9-E76BDB31F8B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3FE17CC-C6DD-E4F3-B9C1-A1D844C8189A}"/>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58BE4910-51AF-988F-15DA-6E945D437BDC}"/>
              </a:ext>
            </a:extLst>
          </p:cNvPr>
          <p:cNvSpPr>
            <a:spLocks noGrp="1"/>
          </p:cNvSpPr>
          <p:nvPr>
            <p:ph type="title"/>
          </p:nvPr>
        </p:nvSpPr>
        <p:spPr/>
        <p:txBody>
          <a:bodyPr/>
          <a:lstStyle/>
          <a:p>
            <a:r>
              <a:rPr lang="en-GB" dirty="0"/>
              <a:t>So …</a:t>
            </a:r>
          </a:p>
        </p:txBody>
      </p:sp>
      <p:sp>
        <p:nvSpPr>
          <p:cNvPr id="4" name="Inhaltsplatzhalter 3">
            <a:extLst>
              <a:ext uri="{FF2B5EF4-FFF2-40B4-BE49-F238E27FC236}">
                <a16:creationId xmlns:a16="http://schemas.microsoft.com/office/drawing/2014/main" id="{368051FB-BDB2-3D14-426A-DD289B5F7BD2}"/>
              </a:ext>
            </a:extLst>
          </p:cNvPr>
          <p:cNvSpPr>
            <a:spLocks noGrp="1"/>
          </p:cNvSpPr>
          <p:nvPr>
            <p:ph idx="1"/>
          </p:nvPr>
        </p:nvSpPr>
        <p:spPr>
          <a:xfrm>
            <a:off x="2856000" y="5251157"/>
            <a:ext cx="6480002" cy="1223264"/>
          </a:xfrm>
        </p:spPr>
        <p:txBody>
          <a:bodyPr>
            <a:normAutofit/>
          </a:bodyPr>
          <a:lstStyle/>
          <a:p>
            <a:pPr marL="0" indent="0" algn="ctr">
              <a:spcAft>
                <a:spcPts val="400"/>
              </a:spcAft>
              <a:buNone/>
            </a:pPr>
            <a:r>
              <a:rPr lang="en-GB" sz="3600" b="1" dirty="0"/>
              <a:t>👉 give me more tools!</a:t>
            </a:r>
          </a:p>
        </p:txBody>
      </p:sp>
      <p:sp>
        <p:nvSpPr>
          <p:cNvPr id="5" name="Datumsplatzhalter 4">
            <a:extLst>
              <a:ext uri="{FF2B5EF4-FFF2-40B4-BE49-F238E27FC236}">
                <a16:creationId xmlns:a16="http://schemas.microsoft.com/office/drawing/2014/main" id="{FC92DE18-1131-C0F7-4D09-E24614049E5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469D5A5-1E25-E261-7DD7-9CC78422F347}"/>
              </a:ext>
            </a:extLst>
          </p:cNvPr>
          <p:cNvSpPr>
            <a:spLocks noGrp="1"/>
          </p:cNvSpPr>
          <p:nvPr>
            <p:ph type="ftr" sz="quarter" idx="11"/>
          </p:nvPr>
        </p:nvSpPr>
        <p:spPr/>
        <p:txBody>
          <a:bodyPr/>
          <a:lstStyle/>
          <a:p>
            <a:r>
              <a:rPr lang="en-GB" dirty="0"/>
              <a:t>KMH / SEM</a:t>
            </a:r>
          </a:p>
        </p:txBody>
      </p:sp>
      <p:pic>
        <p:nvPicPr>
          <p:cNvPr id="11" name="Grafik 10" descr="Ein Bild, das Sport, Person, körperliche Fitness, Muskel enthält.&#10;&#10;KI-generierte Inhalte können fehlerhaft sein.">
            <a:extLst>
              <a:ext uri="{FF2B5EF4-FFF2-40B4-BE49-F238E27FC236}">
                <a16:creationId xmlns:a16="http://schemas.microsoft.com/office/drawing/2014/main" id="{CB39F5AD-2F7D-9375-3E47-00A3E7455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999" y="1202094"/>
            <a:ext cx="6480002" cy="426795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12503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356A8-1C51-6463-9E1B-795F7A9DFEA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E208091-B0DC-9A96-39BD-AFC4DB2D9521}"/>
              </a:ext>
            </a:extLst>
          </p:cNvPr>
          <p:cNvSpPr>
            <a:spLocks noGrp="1"/>
          </p:cNvSpPr>
          <p:nvPr>
            <p:ph type="title"/>
          </p:nvPr>
        </p:nvSpPr>
        <p:spPr/>
        <p:txBody>
          <a:bodyPr/>
          <a:lstStyle/>
          <a:p>
            <a:r>
              <a:rPr lang="en-GB" dirty="0"/>
              <a:t>The </a:t>
            </a:r>
            <a:br>
              <a:rPr lang="en-GB" dirty="0"/>
            </a:br>
            <a:r>
              <a:rPr lang="en-GB" dirty="0"/>
              <a:t>EU Taxonomy</a:t>
            </a:r>
          </a:p>
        </p:txBody>
      </p:sp>
      <p:sp>
        <p:nvSpPr>
          <p:cNvPr id="2" name="Foliennummernplatzhalter 1">
            <a:extLst>
              <a:ext uri="{FF2B5EF4-FFF2-40B4-BE49-F238E27FC236}">
                <a16:creationId xmlns:a16="http://schemas.microsoft.com/office/drawing/2014/main" id="{C47E02F4-2429-3073-E42B-B9345D85200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16</a:t>
            </a:fld>
            <a:endParaRPr lang="en-GB" dirty="0"/>
          </a:p>
        </p:txBody>
      </p:sp>
      <p:sp>
        <p:nvSpPr>
          <p:cNvPr id="6" name="Fußzeilenplatzhalter 5">
            <a:extLst>
              <a:ext uri="{FF2B5EF4-FFF2-40B4-BE49-F238E27FC236}">
                <a16:creationId xmlns:a16="http://schemas.microsoft.com/office/drawing/2014/main" id="{E6C28F8D-5785-3DF7-E1B9-63A426D38D4C}"/>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299055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ADB76-AA9B-E561-61FF-3A14F8BA7FA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8F5283-B4F7-642D-64F3-8A758487BC14}"/>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3F0CDDAB-E8F6-5E2A-7281-F13D4AB6D3F7}"/>
              </a:ext>
            </a:extLst>
          </p:cNvPr>
          <p:cNvSpPr>
            <a:spLocks noGrp="1"/>
          </p:cNvSpPr>
          <p:nvPr>
            <p:ph type="title"/>
          </p:nvPr>
        </p:nvSpPr>
        <p:spPr/>
        <p:txBody>
          <a:bodyPr/>
          <a:lstStyle/>
          <a:p>
            <a:r>
              <a:rPr lang="en-GB" dirty="0"/>
              <a:t>The EU Taxonomy …</a:t>
            </a:r>
          </a:p>
        </p:txBody>
      </p:sp>
      <p:sp>
        <p:nvSpPr>
          <p:cNvPr id="4" name="Inhaltsplatzhalter 3">
            <a:extLst>
              <a:ext uri="{FF2B5EF4-FFF2-40B4-BE49-F238E27FC236}">
                <a16:creationId xmlns:a16="http://schemas.microsoft.com/office/drawing/2014/main" id="{DC050F5C-756B-3DDC-C57A-C143D3F80CE7}"/>
              </a:ext>
            </a:extLst>
          </p:cNvPr>
          <p:cNvSpPr>
            <a:spLocks noGrp="1"/>
          </p:cNvSpPr>
          <p:nvPr>
            <p:ph idx="1"/>
          </p:nvPr>
        </p:nvSpPr>
        <p:spPr/>
        <p:txBody>
          <a:bodyPr>
            <a:normAutofit fontScale="85000" lnSpcReduction="10000"/>
          </a:bodyPr>
          <a:lstStyle/>
          <a:p>
            <a:pPr marL="0" indent="0" algn="ctr">
              <a:buNone/>
            </a:pPr>
            <a:r>
              <a:rPr lang="en-GB" sz="32400" dirty="0"/>
              <a:t>🤔</a:t>
            </a:r>
          </a:p>
        </p:txBody>
      </p:sp>
      <p:sp>
        <p:nvSpPr>
          <p:cNvPr id="5" name="Datumsplatzhalter 4">
            <a:extLst>
              <a:ext uri="{FF2B5EF4-FFF2-40B4-BE49-F238E27FC236}">
                <a16:creationId xmlns:a16="http://schemas.microsoft.com/office/drawing/2014/main" id="{7B8D5138-568F-FD1F-938D-15F885302F6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6EA56DB-9CD1-A979-178E-05F600CC73AD}"/>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423358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9B656-68D3-97C6-B1AB-B222308C4A5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BF78AEC-3C81-F056-C3AD-466EC3042CBC}"/>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81C048FB-3E2A-59DD-C83A-EDE18E18E316}"/>
              </a:ext>
            </a:extLst>
          </p:cNvPr>
          <p:cNvSpPr>
            <a:spLocks noGrp="1"/>
          </p:cNvSpPr>
          <p:nvPr>
            <p:ph type="title"/>
          </p:nvPr>
        </p:nvSpPr>
        <p:spPr/>
        <p:txBody>
          <a:bodyPr/>
          <a:lstStyle/>
          <a:p>
            <a:r>
              <a:rPr lang="en-GB" dirty="0"/>
              <a:t>The EU Taxonomy …</a:t>
            </a:r>
          </a:p>
        </p:txBody>
      </p:sp>
      <p:sp>
        <p:nvSpPr>
          <p:cNvPr id="4" name="Inhaltsplatzhalter 3">
            <a:extLst>
              <a:ext uri="{FF2B5EF4-FFF2-40B4-BE49-F238E27FC236}">
                <a16:creationId xmlns:a16="http://schemas.microsoft.com/office/drawing/2014/main" id="{18862653-A4CD-B327-BE22-54E640AF7C17}"/>
              </a:ext>
            </a:extLst>
          </p:cNvPr>
          <p:cNvSpPr>
            <a:spLocks noGrp="1"/>
          </p:cNvSpPr>
          <p:nvPr>
            <p:ph idx="1"/>
          </p:nvPr>
        </p:nvSpPr>
        <p:spPr/>
        <p:txBody>
          <a:bodyPr/>
          <a:lstStyle/>
          <a:p>
            <a:r>
              <a:rPr lang="en-GB" dirty="0"/>
              <a:t>Introduced 2020: EU Taxonomy Regulation (Regulation (EU) 2020/852)</a:t>
            </a:r>
          </a:p>
          <a:p>
            <a:r>
              <a:rPr lang="en-GB" dirty="0"/>
              <a:t>Part of the EU Sustainable Finance Action Plan</a:t>
            </a:r>
            <a:br>
              <a:rPr lang="en-GB" dirty="0"/>
            </a:br>
            <a:endParaRPr lang="en-GB" dirty="0"/>
          </a:p>
          <a:p>
            <a:r>
              <a:rPr lang="en-GB" b="1" dirty="0"/>
              <a:t>Mail Goal: Redirect capital towards sustainable economic activities</a:t>
            </a:r>
          </a:p>
          <a:p>
            <a:pPr lvl="1"/>
            <a:r>
              <a:rPr lang="en-GB" dirty="0"/>
              <a:t>Create a common language and definition what is considered “sustainable”</a:t>
            </a:r>
          </a:p>
          <a:p>
            <a:pPr lvl="2"/>
            <a:r>
              <a:rPr lang="en-GB" dirty="0"/>
              <a:t>6 environmental objectives</a:t>
            </a:r>
          </a:p>
          <a:p>
            <a:pPr lvl="1"/>
            <a:r>
              <a:rPr lang="en-GB" dirty="0"/>
              <a:t>Combat “greenwashing”</a:t>
            </a:r>
          </a:p>
        </p:txBody>
      </p:sp>
      <p:sp>
        <p:nvSpPr>
          <p:cNvPr id="5" name="Datumsplatzhalter 4">
            <a:extLst>
              <a:ext uri="{FF2B5EF4-FFF2-40B4-BE49-F238E27FC236}">
                <a16:creationId xmlns:a16="http://schemas.microsoft.com/office/drawing/2014/main" id="{13810046-33DE-A22F-A0B4-3AE3BA3A6C6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023B5B9-D0FE-091F-0646-E9F84DB6A6DB}"/>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9F26B29D-0523-4D16-8457-C5E2CEC435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6695C261-5095-5AEF-8B6D-309FE2C9C6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69C74563-24C1-8DD3-D073-CE6C5CBB24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303C33FD-8BDA-EB26-9EE9-DF89C2765D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54CD2902-8354-9ED0-878C-E2E56251A3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21CEF1D6-8A2E-29DC-B7A9-D66D7CFF888D}"/>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2AE90432-EEE5-1CE6-62AC-93A23D12A123}"/>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B16A21EF-5D42-871D-4F30-18B5653FE919}"/>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5882026B-40BB-F950-ABCB-5F246FC6E500}"/>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DBC99B41-3836-3A5E-6248-7E452571B0E9}"/>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135E7078-E40E-482F-6E71-DEE710722E14}"/>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36A9E07D-1A99-0DCE-75FA-BE64E6D9BE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148529DE-EDAF-4A5E-B578-47FC53169649}"/>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6481DF2A-CFE2-D2A2-8A0B-68DC5AA18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F71C7EA0-14C9-4405-D341-90C61AD0C58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BEF481F8-E2BE-37D1-7A5D-31702A584D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7B13D5B7-8247-C558-D572-9EBDDB2D848F}"/>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17AB56CD-749E-68D9-00F3-4C443B5BFC4C}"/>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528D568A-73DC-D926-D8F1-D0C29E61E966}"/>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539ECD09-14A3-77E9-61B9-4AD19B9F091A}"/>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3752185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5F7115F-F301-10A1-6E99-2E3A7AC08F44}"/>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820B5A83-4227-DF93-3926-B69D37B8CE97}"/>
              </a:ext>
            </a:extLst>
          </p:cNvPr>
          <p:cNvSpPr>
            <a:spLocks noGrp="1"/>
          </p:cNvSpPr>
          <p:nvPr>
            <p:ph type="title"/>
          </p:nvPr>
        </p:nvSpPr>
        <p:spPr/>
        <p:txBody>
          <a:bodyPr/>
          <a:lstStyle/>
          <a:p>
            <a:r>
              <a:rPr lang="en-GB" dirty="0"/>
              <a:t>Environmental Objectives</a:t>
            </a:r>
          </a:p>
        </p:txBody>
      </p:sp>
      <p:sp>
        <p:nvSpPr>
          <p:cNvPr id="5" name="Datumsplatzhalter 4">
            <a:extLst>
              <a:ext uri="{FF2B5EF4-FFF2-40B4-BE49-F238E27FC236}">
                <a16:creationId xmlns:a16="http://schemas.microsoft.com/office/drawing/2014/main" id="{53EAA1E7-79B6-6B26-9C84-036B3827904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08B6E13D-B670-40BE-DBFE-DAA17A57DA48}"/>
              </a:ext>
            </a:extLst>
          </p:cNvPr>
          <p:cNvSpPr>
            <a:spLocks noGrp="1"/>
          </p:cNvSpPr>
          <p:nvPr>
            <p:ph type="ftr" sz="quarter" idx="11"/>
          </p:nvPr>
        </p:nvSpPr>
        <p:spPr/>
        <p:txBody>
          <a:bodyPr/>
          <a:lstStyle/>
          <a:p>
            <a:r>
              <a:rPr lang="en-GB" dirty="0"/>
              <a:t>KMH / SEM</a:t>
            </a:r>
          </a:p>
        </p:txBody>
      </p:sp>
      <p:pic>
        <p:nvPicPr>
          <p:cNvPr id="10242" name="Picture 2">
            <a:extLst>
              <a:ext uri="{FF2B5EF4-FFF2-40B4-BE49-F238E27FC236}">
                <a16:creationId xmlns:a16="http://schemas.microsoft.com/office/drawing/2014/main" id="{7FA2AB92-82D4-A971-662A-D3B3AF786C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325" y="2541849"/>
            <a:ext cx="10801350" cy="2709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800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5" y="1413001"/>
            <a:ext cx="6336676" cy="4751262"/>
          </a:xfrm>
        </p:spPr>
        <p:txBody>
          <a:bodyPr>
            <a:normAutofit/>
          </a:bodyPr>
          <a:lstStyle/>
          <a:p>
            <a:r>
              <a:rPr lang="en-US" sz="2800" b="1" dirty="0"/>
              <a:t>From Environmental to an ESG-Driven Perspective</a:t>
            </a:r>
          </a:p>
          <a:p>
            <a:r>
              <a:rPr lang="en-US" sz="2800" b="1" dirty="0"/>
              <a:t>The EU Taxonomy</a:t>
            </a:r>
          </a:p>
          <a:p>
            <a:r>
              <a:rPr lang="en-US" sz="2800" b="1" dirty="0"/>
              <a:t>The EU Corporate Sustainability Reporting Directive (CSRD) …</a:t>
            </a:r>
          </a:p>
          <a:p>
            <a:r>
              <a:rPr lang="en-GB" sz="1200" b="1" dirty="0"/>
              <a:t>… and Alternatives</a:t>
            </a:r>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9624000" y="6381000"/>
            <a:ext cx="2448000" cy="189604"/>
          </a:xfrm>
          <a:prstGeom prst="rect">
            <a:avLst/>
          </a:prstGeom>
          <a:noFill/>
        </p:spPr>
        <p:txBody>
          <a:bodyPr wrap="square" lIns="0" tIns="0" rIns="0" bIns="0" rtlCol="0">
            <a:spAutoFit/>
          </a:bodyPr>
          <a:lstStyle/>
          <a:p>
            <a:pPr algn="r">
              <a:lnSpc>
                <a:spcPct val="120000"/>
              </a:lnSpc>
              <a:spcBef>
                <a:spcPts val="800"/>
              </a:spcBef>
            </a:pPr>
            <a:r>
              <a:rPr lang="en-GB" sz="1100" dirty="0">
                <a:solidFill>
                  <a:schemeClr val="bg1">
                    <a:lumMod val="50000"/>
                  </a:schemeClr>
                </a:solidFill>
              </a:rPr>
              <a:t>(Thomson, 1916, PD)</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a:xfrm>
            <a:off x="695325" y="6439500"/>
            <a:ext cx="5688000" cy="144000"/>
          </a:xfrm>
        </p:spPr>
        <p:txBody>
          <a:bodyPr/>
          <a:lstStyle/>
          <a:p>
            <a:r>
              <a:rPr lang="en-GB" dirty="0"/>
              <a:t>KMH / SEM</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33247-F4A0-BC2F-38C9-AD643340365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CFA07C2-C35D-5999-9D33-47E86F14C2B5}"/>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8DAF5742-51CC-1393-5207-63A8FD0CEBD5}"/>
              </a:ext>
            </a:extLst>
          </p:cNvPr>
          <p:cNvSpPr>
            <a:spLocks noGrp="1"/>
          </p:cNvSpPr>
          <p:nvPr>
            <p:ph type="title"/>
          </p:nvPr>
        </p:nvSpPr>
        <p:spPr/>
        <p:txBody>
          <a:bodyPr/>
          <a:lstStyle/>
          <a:p>
            <a:r>
              <a:rPr lang="en-GB" dirty="0"/>
              <a:t>Environmental Objectives</a:t>
            </a:r>
          </a:p>
        </p:txBody>
      </p:sp>
      <p:sp>
        <p:nvSpPr>
          <p:cNvPr id="5" name="Datumsplatzhalter 4">
            <a:extLst>
              <a:ext uri="{FF2B5EF4-FFF2-40B4-BE49-F238E27FC236}">
                <a16:creationId xmlns:a16="http://schemas.microsoft.com/office/drawing/2014/main" id="{D7A397F5-D5F7-B34F-BE5B-B25D4DC6D34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8048B28-14F0-9C5D-3FB5-5AE51E78CC64}"/>
              </a:ext>
            </a:extLst>
          </p:cNvPr>
          <p:cNvSpPr>
            <a:spLocks noGrp="1"/>
          </p:cNvSpPr>
          <p:nvPr>
            <p:ph type="ftr" sz="quarter" idx="11"/>
          </p:nvPr>
        </p:nvSpPr>
        <p:spPr/>
        <p:txBody>
          <a:bodyPr/>
          <a:lstStyle/>
          <a:p>
            <a:r>
              <a:rPr lang="en-GB" dirty="0"/>
              <a:t>KMH / SEM</a:t>
            </a:r>
          </a:p>
        </p:txBody>
      </p:sp>
      <p:pic>
        <p:nvPicPr>
          <p:cNvPr id="4" name="Grafik 3">
            <a:hlinkClick r:id="rId2"/>
            <a:extLst>
              <a:ext uri="{FF2B5EF4-FFF2-40B4-BE49-F238E27FC236}">
                <a16:creationId xmlns:a16="http://schemas.microsoft.com/office/drawing/2014/main" id="{23E12C3D-F403-D6DB-F7B6-7582D0E57F99}"/>
              </a:ext>
            </a:extLst>
          </p:cNvPr>
          <p:cNvPicPr>
            <a:picLocks noChangeAspect="1"/>
          </p:cNvPicPr>
          <p:nvPr/>
        </p:nvPicPr>
        <p:blipFill>
          <a:blip r:embed="rId3"/>
          <a:srcRect b="4782"/>
          <a:stretch/>
        </p:blipFill>
        <p:spPr>
          <a:xfrm>
            <a:off x="6341858" y="404999"/>
            <a:ext cx="5154142" cy="5904001"/>
          </a:xfrm>
          <a:prstGeom prst="rect">
            <a:avLst/>
          </a:prstGeom>
          <a:ln w="6350">
            <a:solidFill>
              <a:schemeClr val="tx1"/>
            </a:solidFill>
          </a:ln>
          <a:effectLst>
            <a:outerShdw blurRad="254000" dist="107763" dir="2699994" algn="tl">
              <a:prstClr val="black">
                <a:alpha val="40000"/>
              </a:prstClr>
            </a:outerShdw>
          </a:effectLst>
        </p:spPr>
      </p:pic>
      <p:sp>
        <p:nvSpPr>
          <p:cNvPr id="7" name="Inhaltsplatzhalter 6">
            <a:extLst>
              <a:ext uri="{FF2B5EF4-FFF2-40B4-BE49-F238E27FC236}">
                <a16:creationId xmlns:a16="http://schemas.microsoft.com/office/drawing/2014/main" id="{37459C13-AF3C-DC53-FC30-017C34FAA19B}"/>
              </a:ext>
            </a:extLst>
          </p:cNvPr>
          <p:cNvSpPr>
            <a:spLocks noGrp="1"/>
          </p:cNvSpPr>
          <p:nvPr>
            <p:ph idx="1"/>
          </p:nvPr>
        </p:nvSpPr>
        <p:spPr>
          <a:xfrm>
            <a:off x="695324" y="1341000"/>
            <a:ext cx="5154143" cy="2088000"/>
          </a:xfrm>
        </p:spPr>
        <p:txBody>
          <a:bodyPr/>
          <a:lstStyle/>
          <a:p>
            <a:r>
              <a:rPr lang="en-GB" dirty="0"/>
              <a:t>How to assign activities to these objectives?</a:t>
            </a:r>
          </a:p>
          <a:p>
            <a:pPr lvl="1"/>
            <a:r>
              <a:rPr lang="en-GB" b="1" dirty="0"/>
              <a:t>👉 EU Taxonomy Compass</a:t>
            </a:r>
          </a:p>
        </p:txBody>
      </p:sp>
      <p:pic>
        <p:nvPicPr>
          <p:cNvPr id="9" name="Picture 2">
            <a:extLst>
              <a:ext uri="{FF2B5EF4-FFF2-40B4-BE49-F238E27FC236}">
                <a16:creationId xmlns:a16="http://schemas.microsoft.com/office/drawing/2014/main" id="{A6C8A836-8214-27E3-3D52-C60218A59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3" y="3638248"/>
            <a:ext cx="5166781" cy="12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527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5AB3-4D54-24D7-9E10-98021F27254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941D1BF-92C8-8AEC-D1BE-1C0CD681B4CF}"/>
              </a:ext>
            </a:extLst>
          </p:cNvPr>
          <p:cNvSpPr>
            <a:spLocks noGrp="1"/>
          </p:cNvSpPr>
          <p:nvPr>
            <p:ph type="sldNum" sz="quarter" idx="12"/>
          </p:nvPr>
        </p:nvSpPr>
        <p:spPr/>
        <p:txBody>
          <a:bodyPr/>
          <a:lstStyle/>
          <a:p>
            <a:fld id="{D836C0FE-70CA-4950-82D6-CF602CC2B770}" type="slidenum">
              <a:rPr lang="en-GB" smtClean="0"/>
              <a:t>21</a:t>
            </a:fld>
            <a:endParaRPr lang="en-GB" dirty="0"/>
          </a:p>
        </p:txBody>
      </p:sp>
      <p:sp>
        <p:nvSpPr>
          <p:cNvPr id="3" name="Titel 2">
            <a:extLst>
              <a:ext uri="{FF2B5EF4-FFF2-40B4-BE49-F238E27FC236}">
                <a16:creationId xmlns:a16="http://schemas.microsoft.com/office/drawing/2014/main" id="{A86C92F8-95A4-74F6-423D-0808664E2414}"/>
              </a:ext>
            </a:extLst>
          </p:cNvPr>
          <p:cNvSpPr>
            <a:spLocks noGrp="1"/>
          </p:cNvSpPr>
          <p:nvPr>
            <p:ph type="title"/>
          </p:nvPr>
        </p:nvSpPr>
        <p:spPr/>
        <p:txBody>
          <a:bodyPr/>
          <a:lstStyle/>
          <a:p>
            <a:r>
              <a:rPr lang="en-GB" dirty="0"/>
              <a:t>Environmental Objectives</a:t>
            </a:r>
          </a:p>
        </p:txBody>
      </p:sp>
      <p:sp>
        <p:nvSpPr>
          <p:cNvPr id="5" name="Datumsplatzhalter 4">
            <a:extLst>
              <a:ext uri="{FF2B5EF4-FFF2-40B4-BE49-F238E27FC236}">
                <a16:creationId xmlns:a16="http://schemas.microsoft.com/office/drawing/2014/main" id="{637D94A4-3451-0CA0-8F36-8085180CFA6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DD97188-AF38-D417-86B8-5BB521E65692}"/>
              </a:ext>
            </a:extLst>
          </p:cNvPr>
          <p:cNvSpPr>
            <a:spLocks noGrp="1"/>
          </p:cNvSpPr>
          <p:nvPr>
            <p:ph type="ftr" sz="quarter" idx="11"/>
          </p:nvPr>
        </p:nvSpPr>
        <p:spPr/>
        <p:txBody>
          <a:bodyPr/>
          <a:lstStyle/>
          <a:p>
            <a:r>
              <a:rPr lang="en-GB" dirty="0"/>
              <a:t>KMH / SEM</a:t>
            </a:r>
          </a:p>
        </p:txBody>
      </p:sp>
      <p:pic>
        <p:nvPicPr>
          <p:cNvPr id="4" name="Grafik 3">
            <a:hlinkClick r:id="rId2"/>
            <a:extLst>
              <a:ext uri="{FF2B5EF4-FFF2-40B4-BE49-F238E27FC236}">
                <a16:creationId xmlns:a16="http://schemas.microsoft.com/office/drawing/2014/main" id="{08AD3750-370D-F7A9-3FAD-04E9DD259157}"/>
              </a:ext>
            </a:extLst>
          </p:cNvPr>
          <p:cNvPicPr>
            <a:picLocks noChangeAspect="1"/>
          </p:cNvPicPr>
          <p:nvPr/>
        </p:nvPicPr>
        <p:blipFill>
          <a:blip r:embed="rId3"/>
          <a:srcRect b="4782"/>
          <a:stretch/>
        </p:blipFill>
        <p:spPr>
          <a:xfrm>
            <a:off x="6341858" y="404999"/>
            <a:ext cx="5154142" cy="5904001"/>
          </a:xfrm>
          <a:prstGeom prst="rect">
            <a:avLst/>
          </a:prstGeom>
          <a:ln w="6350">
            <a:solidFill>
              <a:schemeClr val="tx1"/>
            </a:solidFill>
          </a:ln>
          <a:effectLst>
            <a:outerShdw blurRad="254000" dist="107763" dir="2699994" algn="tl">
              <a:prstClr val="black">
                <a:alpha val="40000"/>
              </a:prstClr>
            </a:outerShdw>
          </a:effectLst>
        </p:spPr>
      </p:pic>
      <p:sp>
        <p:nvSpPr>
          <p:cNvPr id="7" name="Inhaltsplatzhalter 6">
            <a:extLst>
              <a:ext uri="{FF2B5EF4-FFF2-40B4-BE49-F238E27FC236}">
                <a16:creationId xmlns:a16="http://schemas.microsoft.com/office/drawing/2014/main" id="{B19CECD0-34FE-C9D6-5D69-B772899F67F1}"/>
              </a:ext>
            </a:extLst>
          </p:cNvPr>
          <p:cNvSpPr>
            <a:spLocks noGrp="1"/>
          </p:cNvSpPr>
          <p:nvPr>
            <p:ph idx="1"/>
          </p:nvPr>
        </p:nvSpPr>
        <p:spPr>
          <a:xfrm>
            <a:off x="695324" y="1341000"/>
            <a:ext cx="5154143" cy="4752000"/>
          </a:xfrm>
        </p:spPr>
        <p:txBody>
          <a:bodyPr>
            <a:normAutofit fontScale="92500"/>
          </a:bodyPr>
          <a:lstStyle/>
          <a:p>
            <a:r>
              <a:rPr lang="en-GB" dirty="0"/>
              <a:t>How to assign activities to these objectives?</a:t>
            </a:r>
          </a:p>
          <a:p>
            <a:pPr lvl="1"/>
            <a:r>
              <a:rPr lang="en-GB" b="1" dirty="0"/>
              <a:t>👉 EU Taxonomy Compass</a:t>
            </a:r>
            <a:br>
              <a:rPr lang="en-GB" b="1" dirty="0"/>
            </a:br>
            <a:endParaRPr lang="en-GB" b="1" dirty="0"/>
          </a:p>
          <a:p>
            <a:r>
              <a:rPr lang="en-GB" b="1" dirty="0"/>
              <a:t>What kind of “activities” have to be reported:</a:t>
            </a:r>
          </a:p>
          <a:p>
            <a:pPr lvl="1"/>
            <a:r>
              <a:rPr lang="en-GB" dirty="0"/>
              <a:t>Annual turnover</a:t>
            </a:r>
          </a:p>
          <a:p>
            <a:pPr lvl="1"/>
            <a:r>
              <a:rPr lang="en-GB" dirty="0"/>
              <a:t>CapEx (Capital Expenditure):</a:t>
            </a:r>
          </a:p>
          <a:p>
            <a:pPr lvl="2"/>
            <a:r>
              <a:rPr lang="en-GB" dirty="0"/>
              <a:t>Long-term investments</a:t>
            </a:r>
          </a:p>
          <a:p>
            <a:pPr lvl="1"/>
            <a:r>
              <a:rPr lang="en-GB" dirty="0"/>
              <a:t>OpEx (Operating Expenditure)</a:t>
            </a:r>
          </a:p>
          <a:p>
            <a:pPr lvl="2"/>
            <a:r>
              <a:rPr lang="en-GB" dirty="0"/>
              <a:t>Day-to-day expenses</a:t>
            </a:r>
          </a:p>
        </p:txBody>
      </p:sp>
    </p:spTree>
    <p:extLst>
      <p:ext uri="{BB962C8B-B14F-4D97-AF65-F5344CB8AC3E}">
        <p14:creationId xmlns:p14="http://schemas.microsoft.com/office/powerpoint/2010/main" val="919089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107B765-3D29-3703-56D2-BE73B24B6FE4}"/>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3" name="Titel 2">
            <a:extLst>
              <a:ext uri="{FF2B5EF4-FFF2-40B4-BE49-F238E27FC236}">
                <a16:creationId xmlns:a16="http://schemas.microsoft.com/office/drawing/2014/main" id="{E1E0F0E1-A41F-75DD-47C6-1E0DB03C3870}"/>
              </a:ext>
            </a:extLst>
          </p:cNvPr>
          <p:cNvSpPr>
            <a:spLocks noGrp="1"/>
          </p:cNvSpPr>
          <p:nvPr>
            <p:ph type="title"/>
          </p:nvPr>
        </p:nvSpPr>
        <p:spPr/>
        <p:txBody>
          <a:bodyPr/>
          <a:lstStyle/>
          <a:p>
            <a:r>
              <a:rPr lang="en-GB" dirty="0"/>
              <a:t>An Example: Orsted – Danish Energy Company</a:t>
            </a:r>
          </a:p>
        </p:txBody>
      </p:sp>
      <p:pic>
        <p:nvPicPr>
          <p:cNvPr id="8" name="Inhaltsplatzhalter 7">
            <a:extLst>
              <a:ext uri="{FF2B5EF4-FFF2-40B4-BE49-F238E27FC236}">
                <a16:creationId xmlns:a16="http://schemas.microsoft.com/office/drawing/2014/main" id="{513E7684-39D7-BAD8-7A59-22EEB5602A58}"/>
              </a:ext>
            </a:extLst>
          </p:cNvPr>
          <p:cNvPicPr>
            <a:picLocks noGrp="1" noChangeAspect="1"/>
          </p:cNvPicPr>
          <p:nvPr>
            <p:ph idx="1"/>
          </p:nvPr>
        </p:nvPicPr>
        <p:blipFill>
          <a:blip r:embed="rId2"/>
          <a:stretch>
            <a:fillRect/>
          </a:stretch>
        </p:blipFill>
        <p:spPr>
          <a:xfrm>
            <a:off x="695324" y="1485000"/>
            <a:ext cx="6447971"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1DA42642-0F81-AFC4-FECC-5EC7C363CD3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08B02E0-B133-6167-B327-B4CC4FF4BE76}"/>
              </a:ext>
            </a:extLst>
          </p:cNvPr>
          <p:cNvSpPr>
            <a:spLocks noGrp="1"/>
          </p:cNvSpPr>
          <p:nvPr>
            <p:ph type="ftr" sz="quarter" idx="11"/>
          </p:nvPr>
        </p:nvSpPr>
        <p:spPr/>
        <p:txBody>
          <a:bodyPr/>
          <a:lstStyle/>
          <a:p>
            <a:r>
              <a:rPr lang="en-GB" dirty="0"/>
              <a:t>KMH / SEM</a:t>
            </a:r>
          </a:p>
        </p:txBody>
      </p:sp>
      <p:pic>
        <p:nvPicPr>
          <p:cNvPr id="10" name="Grafik 9">
            <a:hlinkClick r:id="rId3"/>
            <a:extLst>
              <a:ext uri="{FF2B5EF4-FFF2-40B4-BE49-F238E27FC236}">
                <a16:creationId xmlns:a16="http://schemas.microsoft.com/office/drawing/2014/main" id="{89194C68-5E7D-B6A0-ED4F-6735588A8255}"/>
              </a:ext>
            </a:extLst>
          </p:cNvPr>
          <p:cNvPicPr>
            <a:picLocks noChangeAspect="1"/>
          </p:cNvPicPr>
          <p:nvPr/>
        </p:nvPicPr>
        <p:blipFill>
          <a:blip r:embed="rId4"/>
          <a:stretch>
            <a:fillRect/>
          </a:stretch>
        </p:blipFill>
        <p:spPr>
          <a:xfrm rot="759143">
            <a:off x="8603999" y="2413131"/>
            <a:ext cx="5280000" cy="295424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847755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191CC84-CC9C-8BBC-5D14-69AD511E2779}"/>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1F5CD428-3E61-24ED-838A-FFB82A7E9CF8}"/>
              </a:ext>
            </a:extLst>
          </p:cNvPr>
          <p:cNvSpPr>
            <a:spLocks noGrp="1"/>
          </p:cNvSpPr>
          <p:nvPr>
            <p:ph type="title"/>
          </p:nvPr>
        </p:nvSpPr>
        <p:spPr/>
        <p:txBody>
          <a:bodyPr/>
          <a:lstStyle/>
          <a:p>
            <a:r>
              <a:rPr lang="en-GB" dirty="0"/>
              <a:t>An Example: Orsted</a:t>
            </a:r>
          </a:p>
        </p:txBody>
      </p:sp>
      <p:pic>
        <p:nvPicPr>
          <p:cNvPr id="8" name="Inhaltsplatzhalter 7">
            <a:extLst>
              <a:ext uri="{FF2B5EF4-FFF2-40B4-BE49-F238E27FC236}">
                <a16:creationId xmlns:a16="http://schemas.microsoft.com/office/drawing/2014/main" id="{F40EBDAF-F059-F32C-E349-1FD491F98E08}"/>
              </a:ext>
            </a:extLst>
          </p:cNvPr>
          <p:cNvPicPr>
            <a:picLocks noGrp="1" noChangeAspect="1"/>
          </p:cNvPicPr>
          <p:nvPr>
            <p:ph idx="1"/>
          </p:nvPr>
        </p:nvPicPr>
        <p:blipFill>
          <a:blip r:embed="rId2"/>
          <a:stretch>
            <a:fillRect/>
          </a:stretch>
        </p:blipFill>
        <p:spPr>
          <a:xfrm>
            <a:off x="1787927" y="1628775"/>
            <a:ext cx="8616146" cy="4535488"/>
          </a:xfrm>
        </p:spPr>
      </p:pic>
      <p:sp>
        <p:nvSpPr>
          <p:cNvPr id="5" name="Datumsplatzhalter 4">
            <a:extLst>
              <a:ext uri="{FF2B5EF4-FFF2-40B4-BE49-F238E27FC236}">
                <a16:creationId xmlns:a16="http://schemas.microsoft.com/office/drawing/2014/main" id="{423D1E47-0FF2-3963-99BF-41418B63E93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17DF73A-151D-17AD-3334-EA47D97B483B}"/>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139898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29D1CD6-3D37-FD9D-D90E-BAB6186A6A9B}"/>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8ECF5C72-5121-CBE6-7487-E8811119D167}"/>
              </a:ext>
            </a:extLst>
          </p:cNvPr>
          <p:cNvSpPr>
            <a:spLocks noGrp="1"/>
          </p:cNvSpPr>
          <p:nvPr>
            <p:ph type="title"/>
          </p:nvPr>
        </p:nvSpPr>
        <p:spPr>
          <a:xfrm>
            <a:off x="695326" y="549000"/>
            <a:ext cx="10008674" cy="792000"/>
          </a:xfrm>
        </p:spPr>
        <p:txBody>
          <a:bodyPr/>
          <a:lstStyle/>
          <a:p>
            <a:r>
              <a:rPr lang="en-GB" dirty="0"/>
              <a:t>@ Redirecting Investments in Environmental Objectives</a:t>
            </a:r>
          </a:p>
        </p:txBody>
      </p:sp>
      <p:pic>
        <p:nvPicPr>
          <p:cNvPr id="8" name="Content Placeholder 7">
            <a:hlinkClick r:id="rId2"/>
            <a:extLst>
              <a:ext uri="{FF2B5EF4-FFF2-40B4-BE49-F238E27FC236}">
                <a16:creationId xmlns:a16="http://schemas.microsoft.com/office/drawing/2014/main" id="{59CDC252-A25C-DF09-59D3-24BE95C5EA71}"/>
              </a:ext>
            </a:extLst>
          </p:cNvPr>
          <p:cNvPicPr>
            <a:picLocks noGrp="1" noChangeAspect="1"/>
          </p:cNvPicPr>
          <p:nvPr>
            <p:ph idx="1"/>
          </p:nvPr>
        </p:nvPicPr>
        <p:blipFill>
          <a:blip r:embed="rId3"/>
          <a:stretch>
            <a:fillRect/>
          </a:stretch>
        </p:blipFill>
        <p:spPr>
          <a:xfrm>
            <a:off x="820583" y="1557000"/>
            <a:ext cx="10550833" cy="4535488"/>
          </a:xfrm>
        </p:spPr>
      </p:pic>
      <p:sp>
        <p:nvSpPr>
          <p:cNvPr id="5" name="Datumsplatzhalter 4">
            <a:extLst>
              <a:ext uri="{FF2B5EF4-FFF2-40B4-BE49-F238E27FC236}">
                <a16:creationId xmlns:a16="http://schemas.microsoft.com/office/drawing/2014/main" id="{B9FDE76B-65D2-BCDB-E2E5-188190AE1969}"/>
              </a:ext>
            </a:extLst>
          </p:cNvPr>
          <p:cNvSpPr>
            <a:spLocks noGrp="1"/>
          </p:cNvSpPr>
          <p:nvPr>
            <p:ph type="dt" sz="half" idx="10"/>
          </p:nvPr>
        </p:nvSpPr>
        <p:spPr/>
        <p:txBody>
          <a:bodyPr/>
          <a:lstStyle/>
          <a:p>
            <a:r>
              <a:rPr lang="en-GB" dirty="0"/>
              <a:t>(EU, 2024)</a:t>
            </a:r>
          </a:p>
        </p:txBody>
      </p:sp>
      <p:sp>
        <p:nvSpPr>
          <p:cNvPr id="6" name="Fußzeilenplatzhalter 5">
            <a:extLst>
              <a:ext uri="{FF2B5EF4-FFF2-40B4-BE49-F238E27FC236}">
                <a16:creationId xmlns:a16="http://schemas.microsoft.com/office/drawing/2014/main" id="{0330AFAC-73D6-A5B8-9F7A-9A3209E2DC99}"/>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87787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7C17F-6AF6-CD8F-26A7-B05C81CC41E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DE3A0C-EB09-F183-E187-E8D3A263DE3E}"/>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413EF429-9CFD-651A-E91C-14D0858E57DF}"/>
              </a:ext>
            </a:extLst>
          </p:cNvPr>
          <p:cNvSpPr>
            <a:spLocks noGrp="1"/>
          </p:cNvSpPr>
          <p:nvPr>
            <p:ph type="title"/>
          </p:nvPr>
        </p:nvSpPr>
        <p:spPr/>
        <p:txBody>
          <a:bodyPr/>
          <a:lstStyle/>
          <a:p>
            <a:r>
              <a:rPr lang="en-GB" dirty="0"/>
              <a:t>Are we Missing Something?</a:t>
            </a:r>
          </a:p>
        </p:txBody>
      </p:sp>
      <p:sp>
        <p:nvSpPr>
          <p:cNvPr id="5" name="Datumsplatzhalter 4">
            <a:extLst>
              <a:ext uri="{FF2B5EF4-FFF2-40B4-BE49-F238E27FC236}">
                <a16:creationId xmlns:a16="http://schemas.microsoft.com/office/drawing/2014/main" id="{5E0DB088-BFFA-2DA0-2026-5C4FAFAD6A3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30FE9F1-D5D9-0968-5AFF-226A1D70E82B}"/>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B040C684-B2BF-DC3C-4081-0E14E64EAD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45250577-88C6-9705-E10A-5874D33DE2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7FFB53A9-4F77-9A58-630A-118E159F8F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D0A93EC1-CA36-C88E-610F-DDBCAA2693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2DFDA596-D136-E743-4B51-999AD9B286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A11971B6-9743-D0EB-9FC7-756C3F0454DB}"/>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706A87EC-42AA-74EA-4D32-EFB4EE3913A8}"/>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2028C7A0-6115-5B08-94CF-616C7B095C20}"/>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037D62EE-926A-7853-7141-85241FC7D873}"/>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0A208D38-C66B-F230-05A7-48D58B2D6EA8}"/>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81AC21F9-B731-A113-D20F-7779D6FA70C1}"/>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706AB369-BC01-E13A-B9A3-81025D3F85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3E909606-34DB-F9CC-48C5-F201E1E36D74}"/>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99C0CDD7-1DC2-6351-32CA-B91A1C985C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27EE70CB-E6F7-4D0B-B78D-0991BB61A7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17BB162D-74AA-6DD6-CE3F-9C402136A83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AD4CCD8A-977D-3BA9-BD9B-EA988489F3AE}"/>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090A0C43-EFEF-9633-D5E1-7A3AC3500028}"/>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FB9B71CE-CFE4-B580-55C3-A348757C6BC7}"/>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0B5F55A4-B10A-0CDA-2DD0-19FB39541BE4}"/>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1" name="Grafik 10">
            <a:extLst>
              <a:ext uri="{FF2B5EF4-FFF2-40B4-BE49-F238E27FC236}">
                <a16:creationId xmlns:a16="http://schemas.microsoft.com/office/drawing/2014/main" id="{399AC9DD-5215-A710-2679-51B8BD30F7D8}"/>
              </a:ext>
            </a:extLst>
          </p:cNvPr>
          <p:cNvPicPr>
            <a:picLocks noChangeAspect="1"/>
          </p:cNvPicPr>
          <p:nvPr/>
        </p:nvPicPr>
        <p:blipFill>
          <a:blip r:embed="rId20"/>
          <a:srcRect l="18834"/>
          <a:stretch/>
        </p:blipFill>
        <p:spPr>
          <a:xfrm>
            <a:off x="2165370" y="8152706"/>
            <a:ext cx="6729762" cy="5529551"/>
          </a:xfrm>
          <a:prstGeom prst="rect">
            <a:avLst/>
          </a:prstGeom>
        </p:spPr>
      </p:pic>
      <p:grpSp>
        <p:nvGrpSpPr>
          <p:cNvPr id="15" name="Gruppieren 14">
            <a:extLst>
              <a:ext uri="{FF2B5EF4-FFF2-40B4-BE49-F238E27FC236}">
                <a16:creationId xmlns:a16="http://schemas.microsoft.com/office/drawing/2014/main" id="{7E8CD048-AC6A-CC9F-2A24-AF08C2388672}"/>
              </a:ext>
            </a:extLst>
          </p:cNvPr>
          <p:cNvGrpSpPr/>
          <p:nvPr/>
        </p:nvGrpSpPr>
        <p:grpSpPr>
          <a:xfrm>
            <a:off x="2089194" y="8428591"/>
            <a:ext cx="1336675" cy="1628116"/>
            <a:chOff x="11253433" y="8730583"/>
            <a:chExt cx="1336675" cy="1628116"/>
          </a:xfrm>
        </p:grpSpPr>
        <p:sp>
          <p:nvSpPr>
            <p:cNvPr id="12" name="Wolke 11">
              <a:extLst>
                <a:ext uri="{FF2B5EF4-FFF2-40B4-BE49-F238E27FC236}">
                  <a16:creationId xmlns:a16="http://schemas.microsoft.com/office/drawing/2014/main" id="{A34755DD-A466-02B0-4104-1181D87BACE6}"/>
                </a:ext>
              </a:extLst>
            </p:cNvPr>
            <p:cNvSpPr/>
            <p:nvPr/>
          </p:nvSpPr>
          <p:spPr>
            <a:xfrm>
              <a:off x="11334316" y="87305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Wolke 12">
              <a:extLst>
                <a:ext uri="{FF2B5EF4-FFF2-40B4-BE49-F238E27FC236}">
                  <a16:creationId xmlns:a16="http://schemas.microsoft.com/office/drawing/2014/main" id="{5E79E196-9CAF-8082-43AB-CC7B529971C7}"/>
                </a:ext>
              </a:extLst>
            </p:cNvPr>
            <p:cNvSpPr/>
            <p:nvPr/>
          </p:nvSpPr>
          <p:spPr>
            <a:xfrm>
              <a:off x="11253433" y="101083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Wolke 13">
              <a:extLst>
                <a:ext uri="{FF2B5EF4-FFF2-40B4-BE49-F238E27FC236}">
                  <a16:creationId xmlns:a16="http://schemas.microsoft.com/office/drawing/2014/main" id="{D261A394-595A-A0BA-9ED7-F44015EBDCA6}"/>
                </a:ext>
              </a:extLst>
            </p:cNvPr>
            <p:cNvSpPr/>
            <p:nvPr/>
          </p:nvSpPr>
          <p:spPr>
            <a:xfrm>
              <a:off x="11262013" y="96010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grpSp>
      <p:grpSp>
        <p:nvGrpSpPr>
          <p:cNvPr id="4" name="Gruppieren 3">
            <a:extLst>
              <a:ext uri="{FF2B5EF4-FFF2-40B4-BE49-F238E27FC236}">
                <a16:creationId xmlns:a16="http://schemas.microsoft.com/office/drawing/2014/main" id="{7835EB26-9DEF-4F5D-0BE3-FBF76A79BC20}"/>
              </a:ext>
            </a:extLst>
          </p:cNvPr>
          <p:cNvGrpSpPr/>
          <p:nvPr/>
        </p:nvGrpSpPr>
        <p:grpSpPr>
          <a:xfrm rot="20883265" flipH="1">
            <a:off x="-221468" y="10724318"/>
            <a:ext cx="1224000" cy="1490874"/>
            <a:chOff x="11253433" y="8730583"/>
            <a:chExt cx="1336675" cy="1628116"/>
          </a:xfrm>
        </p:grpSpPr>
        <p:sp>
          <p:nvSpPr>
            <p:cNvPr id="7" name="Wolke 6">
              <a:extLst>
                <a:ext uri="{FF2B5EF4-FFF2-40B4-BE49-F238E27FC236}">
                  <a16:creationId xmlns:a16="http://schemas.microsoft.com/office/drawing/2014/main" id="{D5E18E01-086E-8293-02DF-869A870D6BEC}"/>
                </a:ext>
              </a:extLst>
            </p:cNvPr>
            <p:cNvSpPr/>
            <p:nvPr/>
          </p:nvSpPr>
          <p:spPr>
            <a:xfrm>
              <a:off x="11334316" y="87305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Wolke 7">
              <a:extLst>
                <a:ext uri="{FF2B5EF4-FFF2-40B4-BE49-F238E27FC236}">
                  <a16:creationId xmlns:a16="http://schemas.microsoft.com/office/drawing/2014/main" id="{EB19F3CA-64C7-DC7F-BE53-C9102FEE71F6}"/>
                </a:ext>
              </a:extLst>
            </p:cNvPr>
            <p:cNvSpPr/>
            <p:nvPr/>
          </p:nvSpPr>
          <p:spPr>
            <a:xfrm>
              <a:off x="11253433" y="101083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Wolke 8">
              <a:extLst>
                <a:ext uri="{FF2B5EF4-FFF2-40B4-BE49-F238E27FC236}">
                  <a16:creationId xmlns:a16="http://schemas.microsoft.com/office/drawing/2014/main" id="{883650A9-C9A3-6A40-BE78-1D869F224C83}"/>
                </a:ext>
              </a:extLst>
            </p:cNvPr>
            <p:cNvSpPr/>
            <p:nvPr/>
          </p:nvSpPr>
          <p:spPr>
            <a:xfrm>
              <a:off x="11262013" y="96010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grpSp>
      <p:pic>
        <p:nvPicPr>
          <p:cNvPr id="10" name="Grafik 9" descr="Abfall mit einfarbiger Füllung">
            <a:extLst>
              <a:ext uri="{FF2B5EF4-FFF2-40B4-BE49-F238E27FC236}">
                <a16:creationId xmlns:a16="http://schemas.microsoft.com/office/drawing/2014/main" id="{685BC2CE-CF4C-95B5-76D3-9FE2D803B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500" y="12115439"/>
            <a:ext cx="938151" cy="938150"/>
          </a:xfrm>
          <a:prstGeom prst="rect">
            <a:avLst/>
          </a:prstGeom>
        </p:spPr>
      </p:pic>
      <p:sp>
        <p:nvSpPr>
          <p:cNvPr id="16" name="Pfeil: nach rechts 15">
            <a:extLst>
              <a:ext uri="{FF2B5EF4-FFF2-40B4-BE49-F238E27FC236}">
                <a16:creationId xmlns:a16="http://schemas.microsoft.com/office/drawing/2014/main" id="{CA812CE4-8C48-176F-C0BD-D98942AAE3C0}"/>
              </a:ext>
            </a:extLst>
          </p:cNvPr>
          <p:cNvSpPr/>
          <p:nvPr/>
        </p:nvSpPr>
        <p:spPr>
          <a:xfrm rot="10800000">
            <a:off x="522974" y="12394439"/>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7" name="Grafik 16" descr="Smartphone mit einfarbiger Füllung">
            <a:extLst>
              <a:ext uri="{FF2B5EF4-FFF2-40B4-BE49-F238E27FC236}">
                <a16:creationId xmlns:a16="http://schemas.microsoft.com/office/drawing/2014/main" id="{0C56E645-E1A4-5520-4CC1-E523D3FCAD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2868" y="11522779"/>
            <a:ext cx="1516000" cy="1516000"/>
          </a:xfrm>
          <a:prstGeom prst="rect">
            <a:avLst/>
          </a:prstGeom>
        </p:spPr>
      </p:pic>
      <p:pic>
        <p:nvPicPr>
          <p:cNvPr id="31" name="Grafik 30" descr="Kellner mit einfarbiger Füllung">
            <a:extLst>
              <a:ext uri="{FF2B5EF4-FFF2-40B4-BE49-F238E27FC236}">
                <a16:creationId xmlns:a16="http://schemas.microsoft.com/office/drawing/2014/main" id="{AA4E8741-CC9E-9AD9-E1CA-D707DF55CCB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60868" y="9463929"/>
            <a:ext cx="1516000" cy="1516000"/>
          </a:xfrm>
          <a:prstGeom prst="rect">
            <a:avLst/>
          </a:prstGeom>
        </p:spPr>
      </p:pic>
      <p:pic>
        <p:nvPicPr>
          <p:cNvPr id="40" name="Grafik 39" descr="Programmierer mit einfarbiger Füllung">
            <a:extLst>
              <a:ext uri="{FF2B5EF4-FFF2-40B4-BE49-F238E27FC236}">
                <a16:creationId xmlns:a16="http://schemas.microsoft.com/office/drawing/2014/main" id="{999F1D26-A8C9-B101-52DA-216978ED2A6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95200" y="2110332"/>
            <a:ext cx="914400" cy="914400"/>
          </a:xfrm>
          <a:prstGeom prst="rect">
            <a:avLst/>
          </a:prstGeom>
        </p:spPr>
      </p:pic>
      <p:pic>
        <p:nvPicPr>
          <p:cNvPr id="42" name="Grafik 41" descr="Schweißerin mit einfarbiger Füllung">
            <a:extLst>
              <a:ext uri="{FF2B5EF4-FFF2-40B4-BE49-F238E27FC236}">
                <a16:creationId xmlns:a16="http://schemas.microsoft.com/office/drawing/2014/main" id="{9A552287-3C5B-E11C-489F-B0354421BB6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09600" y="2153031"/>
            <a:ext cx="914400" cy="914400"/>
          </a:xfrm>
          <a:prstGeom prst="rect">
            <a:avLst/>
          </a:prstGeom>
        </p:spPr>
      </p:pic>
      <p:pic>
        <p:nvPicPr>
          <p:cNvPr id="44" name="Grafik 43" descr="Rohstoffe mit einfarbiger Füllung">
            <a:extLst>
              <a:ext uri="{FF2B5EF4-FFF2-40B4-BE49-F238E27FC236}">
                <a16:creationId xmlns:a16="http://schemas.microsoft.com/office/drawing/2014/main" id="{33F0EF36-DC53-F07E-1789-E3D64CEABB9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052400" y="4025031"/>
            <a:ext cx="914400" cy="914400"/>
          </a:xfrm>
          <a:prstGeom prst="rect">
            <a:avLst/>
          </a:prstGeom>
        </p:spPr>
      </p:pic>
      <p:pic>
        <p:nvPicPr>
          <p:cNvPr id="55" name="Grafik 54">
            <a:extLst>
              <a:ext uri="{FF2B5EF4-FFF2-40B4-BE49-F238E27FC236}">
                <a16:creationId xmlns:a16="http://schemas.microsoft.com/office/drawing/2014/main" id="{D80E8128-07C1-359F-FBD9-9C806F495C28}"/>
              </a:ext>
            </a:extLst>
          </p:cNvPr>
          <p:cNvPicPr>
            <a:picLocks noChangeAspect="1"/>
          </p:cNvPicPr>
          <p:nvPr/>
        </p:nvPicPr>
        <p:blipFill>
          <a:blip r:embed="rId31"/>
          <a:stretch>
            <a:fillRect/>
          </a:stretch>
        </p:blipFill>
        <p:spPr>
          <a:xfrm>
            <a:off x="2343451" y="1341000"/>
            <a:ext cx="5891199" cy="3506114"/>
          </a:xfrm>
          <a:prstGeom prst="rect">
            <a:avLst/>
          </a:prstGeom>
        </p:spPr>
      </p:pic>
      <p:sp>
        <p:nvSpPr>
          <p:cNvPr id="56" name="Pfeil: nach rechts 55">
            <a:extLst>
              <a:ext uri="{FF2B5EF4-FFF2-40B4-BE49-F238E27FC236}">
                <a16:creationId xmlns:a16="http://schemas.microsoft.com/office/drawing/2014/main" id="{A603D584-3CD6-E1A1-F20C-18B16FFEDC78}"/>
              </a:ext>
            </a:extLst>
          </p:cNvPr>
          <p:cNvSpPr/>
          <p:nvPr/>
        </p:nvSpPr>
        <p:spPr>
          <a:xfrm rot="5400000">
            <a:off x="10071768" y="3309400"/>
            <a:ext cx="792000" cy="55386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57" name="Pfeil: nach rechts 56">
            <a:extLst>
              <a:ext uri="{FF2B5EF4-FFF2-40B4-BE49-F238E27FC236}">
                <a16:creationId xmlns:a16="http://schemas.microsoft.com/office/drawing/2014/main" id="{B8EDECC4-82E9-7131-6D2F-2B7851CAA950}"/>
              </a:ext>
            </a:extLst>
          </p:cNvPr>
          <p:cNvSpPr/>
          <p:nvPr/>
        </p:nvSpPr>
        <p:spPr>
          <a:xfrm rot="11265548">
            <a:off x="8197730" y="3975923"/>
            <a:ext cx="1753154" cy="55386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9" name="Grafik 38" descr="Programmierer mit einfarbiger Füllung">
            <a:extLst>
              <a:ext uri="{FF2B5EF4-FFF2-40B4-BE49-F238E27FC236}">
                <a16:creationId xmlns:a16="http://schemas.microsoft.com/office/drawing/2014/main" id="{15F8E9DE-565D-48CB-B6F6-2806C4B36EC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63089" y="4578311"/>
            <a:ext cx="914400" cy="914400"/>
          </a:xfrm>
          <a:prstGeom prst="rect">
            <a:avLst/>
          </a:prstGeom>
        </p:spPr>
      </p:pic>
      <p:pic>
        <p:nvPicPr>
          <p:cNvPr id="41" name="Grafik 40" descr="Schweißerin mit einfarbiger Füllung">
            <a:extLst>
              <a:ext uri="{FF2B5EF4-FFF2-40B4-BE49-F238E27FC236}">
                <a16:creationId xmlns:a16="http://schemas.microsoft.com/office/drawing/2014/main" id="{4E678D70-DA22-0B4A-29E6-860E66E0981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06306" y="5153958"/>
            <a:ext cx="914400" cy="914400"/>
          </a:xfrm>
          <a:prstGeom prst="rect">
            <a:avLst/>
          </a:prstGeom>
        </p:spPr>
      </p:pic>
      <p:sp>
        <p:nvSpPr>
          <p:cNvPr id="43" name="Pfeil: nach rechts 42">
            <a:extLst>
              <a:ext uri="{FF2B5EF4-FFF2-40B4-BE49-F238E27FC236}">
                <a16:creationId xmlns:a16="http://schemas.microsoft.com/office/drawing/2014/main" id="{D64D4473-A13B-53A2-D28F-D76E8466A0EE}"/>
              </a:ext>
            </a:extLst>
          </p:cNvPr>
          <p:cNvSpPr/>
          <p:nvPr/>
        </p:nvSpPr>
        <p:spPr>
          <a:xfrm rot="18497797">
            <a:off x="1768262" y="4519793"/>
            <a:ext cx="665673" cy="55386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45" name="Pfeil: 180-Grad 44">
            <a:extLst>
              <a:ext uri="{FF2B5EF4-FFF2-40B4-BE49-F238E27FC236}">
                <a16:creationId xmlns:a16="http://schemas.microsoft.com/office/drawing/2014/main" id="{F85BE25C-8A25-3406-6E0F-42E973AC91F7}"/>
              </a:ext>
            </a:extLst>
          </p:cNvPr>
          <p:cNvSpPr/>
          <p:nvPr/>
        </p:nvSpPr>
        <p:spPr>
          <a:xfrm flipV="1">
            <a:off x="2524708" y="4724555"/>
            <a:ext cx="8153175" cy="711295"/>
          </a:xfrm>
          <a:prstGeom prst="uturn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4012556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1E51995-050F-A69F-287A-13AF579BACFB}"/>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1DD21AC4-66E2-359F-0686-93A1D192E644}"/>
              </a:ext>
            </a:extLst>
          </p:cNvPr>
          <p:cNvSpPr>
            <a:spLocks noGrp="1"/>
          </p:cNvSpPr>
          <p:nvPr>
            <p:ph type="title"/>
          </p:nvPr>
        </p:nvSpPr>
        <p:spPr/>
        <p:txBody>
          <a:bodyPr/>
          <a:lstStyle/>
          <a:p>
            <a:r>
              <a:rPr lang="en-GB" dirty="0"/>
              <a:t>Who has to Declare All This</a:t>
            </a:r>
          </a:p>
        </p:txBody>
      </p:sp>
      <p:sp>
        <p:nvSpPr>
          <p:cNvPr id="5" name="Datumsplatzhalter 4">
            <a:extLst>
              <a:ext uri="{FF2B5EF4-FFF2-40B4-BE49-F238E27FC236}">
                <a16:creationId xmlns:a16="http://schemas.microsoft.com/office/drawing/2014/main" id="{B6899B24-DD4D-93FF-E9EF-9CABC6F5D3CA}"/>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17552C6-A719-AFBE-2E7C-E39B18392D9C}"/>
              </a:ext>
            </a:extLst>
          </p:cNvPr>
          <p:cNvSpPr>
            <a:spLocks noGrp="1"/>
          </p:cNvSpPr>
          <p:nvPr>
            <p:ph type="ftr" sz="quarter" idx="11"/>
          </p:nvPr>
        </p:nvSpPr>
        <p:spPr/>
        <p:txBody>
          <a:bodyPr/>
          <a:lstStyle/>
          <a:p>
            <a:r>
              <a:rPr lang="en-GB" dirty="0"/>
              <a:t>KMH / SEM</a:t>
            </a:r>
          </a:p>
        </p:txBody>
      </p:sp>
      <p:pic>
        <p:nvPicPr>
          <p:cNvPr id="7" name="Picture 2">
            <a:extLst>
              <a:ext uri="{FF2B5EF4-FFF2-40B4-BE49-F238E27FC236}">
                <a16:creationId xmlns:a16="http://schemas.microsoft.com/office/drawing/2014/main" id="{3CADFFC5-B96A-87FF-BD83-88D1F1F27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108" y="1341000"/>
            <a:ext cx="9899892" cy="4535038"/>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a:extLst>
              <a:ext uri="{FF2B5EF4-FFF2-40B4-BE49-F238E27FC236}">
                <a16:creationId xmlns:a16="http://schemas.microsoft.com/office/drawing/2014/main" id="{790AADD8-15A4-E740-2A40-6E46CDEFC6AD}"/>
              </a:ext>
            </a:extLst>
          </p:cNvPr>
          <p:cNvSpPr/>
          <p:nvPr/>
        </p:nvSpPr>
        <p:spPr>
          <a:xfrm>
            <a:off x="948108" y="4152067"/>
            <a:ext cx="2204995" cy="1490834"/>
          </a:xfrm>
          <a:prstGeom prst="rect">
            <a:avLst/>
          </a:prstGeom>
          <a:ln w="7620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Rechteck 8">
            <a:extLst>
              <a:ext uri="{FF2B5EF4-FFF2-40B4-BE49-F238E27FC236}">
                <a16:creationId xmlns:a16="http://schemas.microsoft.com/office/drawing/2014/main" id="{2991C01E-8047-2DE2-3275-76C65ABE6528}"/>
              </a:ext>
            </a:extLst>
          </p:cNvPr>
          <p:cNvSpPr/>
          <p:nvPr/>
        </p:nvSpPr>
        <p:spPr>
          <a:xfrm>
            <a:off x="6103757" y="4152067"/>
            <a:ext cx="2204995" cy="1490834"/>
          </a:xfrm>
          <a:prstGeom prst="rect">
            <a:avLst/>
          </a:prstGeom>
          <a:ln w="7620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10" name="Pfeil: 180-Grad 9">
            <a:extLst>
              <a:ext uri="{FF2B5EF4-FFF2-40B4-BE49-F238E27FC236}">
                <a16:creationId xmlns:a16="http://schemas.microsoft.com/office/drawing/2014/main" id="{A78DFB73-FE3B-2E8B-3EA8-6B033D065EAE}"/>
              </a:ext>
            </a:extLst>
          </p:cNvPr>
          <p:cNvSpPr/>
          <p:nvPr/>
        </p:nvSpPr>
        <p:spPr>
          <a:xfrm flipV="1">
            <a:off x="1920000" y="5642899"/>
            <a:ext cx="5484100" cy="666099"/>
          </a:xfrm>
          <a:prstGeom prst="uturn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1976689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47A98-CFD2-D612-0B53-9C49EAF3EC3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809D467E-01AC-1226-8192-894DFBB15CA2}"/>
              </a:ext>
            </a:extLst>
          </p:cNvPr>
          <p:cNvSpPr>
            <a:spLocks noGrp="1"/>
          </p:cNvSpPr>
          <p:nvPr>
            <p:ph type="title"/>
          </p:nvPr>
        </p:nvSpPr>
        <p:spPr/>
        <p:txBody>
          <a:bodyPr/>
          <a:lstStyle/>
          <a:p>
            <a:r>
              <a:rPr lang="en-GB" sz="4000" dirty="0"/>
              <a:t>The </a:t>
            </a:r>
            <a:br>
              <a:rPr lang="en-GB" sz="4000" dirty="0"/>
            </a:br>
            <a:r>
              <a:rPr lang="en-GB" sz="4000" dirty="0"/>
              <a:t>EU Corporate Sustainability Reporting Directive (CSRD)</a:t>
            </a:r>
          </a:p>
        </p:txBody>
      </p:sp>
      <p:sp>
        <p:nvSpPr>
          <p:cNvPr id="2" name="Foliennummernplatzhalter 1">
            <a:extLst>
              <a:ext uri="{FF2B5EF4-FFF2-40B4-BE49-F238E27FC236}">
                <a16:creationId xmlns:a16="http://schemas.microsoft.com/office/drawing/2014/main" id="{688C4AB1-56D2-89F7-92C2-EA948137A8D9}"/>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27</a:t>
            </a:fld>
            <a:endParaRPr lang="en-GB" dirty="0"/>
          </a:p>
        </p:txBody>
      </p:sp>
      <p:sp>
        <p:nvSpPr>
          <p:cNvPr id="6" name="Fußzeilenplatzhalter 5">
            <a:extLst>
              <a:ext uri="{FF2B5EF4-FFF2-40B4-BE49-F238E27FC236}">
                <a16:creationId xmlns:a16="http://schemas.microsoft.com/office/drawing/2014/main" id="{D678570B-2A9A-A6BE-E396-4E4A2B93BB70}"/>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3003923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5515D-523F-1341-87D4-990969E7029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A787B3C-201B-18FF-2064-3E48474A1432}"/>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19AE07E6-63FD-9062-4B2B-307F7DD22A27}"/>
              </a:ext>
            </a:extLst>
          </p:cNvPr>
          <p:cNvSpPr>
            <a:spLocks noGrp="1"/>
          </p:cNvSpPr>
          <p:nvPr>
            <p:ph type="title"/>
          </p:nvPr>
        </p:nvSpPr>
        <p:spPr/>
        <p:txBody>
          <a:bodyPr/>
          <a:lstStyle/>
          <a:p>
            <a:r>
              <a:rPr lang="en-GB" dirty="0"/>
              <a:t>The EU Corporate Sustain … What?</a:t>
            </a:r>
          </a:p>
        </p:txBody>
      </p:sp>
      <p:sp>
        <p:nvSpPr>
          <p:cNvPr id="4" name="Inhaltsplatzhalter 3">
            <a:extLst>
              <a:ext uri="{FF2B5EF4-FFF2-40B4-BE49-F238E27FC236}">
                <a16:creationId xmlns:a16="http://schemas.microsoft.com/office/drawing/2014/main" id="{4169DEB6-D652-4C0D-11B9-B92E56FB905B}"/>
              </a:ext>
            </a:extLst>
          </p:cNvPr>
          <p:cNvSpPr>
            <a:spLocks noGrp="1"/>
          </p:cNvSpPr>
          <p:nvPr>
            <p:ph idx="1"/>
          </p:nvPr>
        </p:nvSpPr>
        <p:spPr/>
        <p:txBody>
          <a:bodyPr>
            <a:normAutofit fontScale="85000" lnSpcReduction="10000"/>
          </a:bodyPr>
          <a:lstStyle/>
          <a:p>
            <a:pPr marL="0" indent="0" algn="ctr">
              <a:buNone/>
            </a:pPr>
            <a:r>
              <a:rPr lang="en-GB" sz="32400" dirty="0"/>
              <a:t>🤔</a:t>
            </a:r>
          </a:p>
        </p:txBody>
      </p:sp>
      <p:sp>
        <p:nvSpPr>
          <p:cNvPr id="5" name="Datumsplatzhalter 4">
            <a:extLst>
              <a:ext uri="{FF2B5EF4-FFF2-40B4-BE49-F238E27FC236}">
                <a16:creationId xmlns:a16="http://schemas.microsoft.com/office/drawing/2014/main" id="{A1C77B40-A3F5-46CC-5E79-016A79629D63}"/>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19EE714-5005-F8EE-111B-05312BA1F98E}"/>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78208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E11AE83-C946-387B-5F63-719165F93076}"/>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4FA78996-C7F5-C801-4584-5555536AED97}"/>
              </a:ext>
            </a:extLst>
          </p:cNvPr>
          <p:cNvSpPr>
            <a:spLocks noGrp="1"/>
          </p:cNvSpPr>
          <p:nvPr>
            <p:ph type="title"/>
          </p:nvPr>
        </p:nvSpPr>
        <p:spPr/>
        <p:txBody>
          <a:bodyPr/>
          <a:lstStyle/>
          <a:p>
            <a:r>
              <a:rPr lang="en-GB" dirty="0"/>
              <a:t>Corporate Sustainability Reporting Directive</a:t>
            </a:r>
          </a:p>
        </p:txBody>
      </p:sp>
      <p:sp>
        <p:nvSpPr>
          <p:cNvPr id="4" name="Inhaltsplatzhalter 3">
            <a:extLst>
              <a:ext uri="{FF2B5EF4-FFF2-40B4-BE49-F238E27FC236}">
                <a16:creationId xmlns:a16="http://schemas.microsoft.com/office/drawing/2014/main" id="{AF8B61F3-6A15-CC39-35C6-98A77DAADB2E}"/>
              </a:ext>
            </a:extLst>
          </p:cNvPr>
          <p:cNvSpPr>
            <a:spLocks noGrp="1"/>
          </p:cNvSpPr>
          <p:nvPr>
            <p:ph idx="1"/>
          </p:nvPr>
        </p:nvSpPr>
        <p:spPr>
          <a:xfrm>
            <a:off x="695325" y="1628999"/>
            <a:ext cx="7488676" cy="4535265"/>
          </a:xfrm>
        </p:spPr>
        <p:txBody>
          <a:bodyPr/>
          <a:lstStyle/>
          <a:p>
            <a:r>
              <a:rPr lang="en-GB" b="1" dirty="0"/>
              <a:t>EU directive</a:t>
            </a:r>
            <a:r>
              <a:rPr lang="en-GB" dirty="0"/>
              <a:t> (2022)</a:t>
            </a:r>
            <a:r>
              <a:rPr lang="en-GB" b="1" dirty="0"/>
              <a:t> </a:t>
            </a:r>
            <a:r>
              <a:rPr lang="en-GB" dirty="0"/>
              <a:t>= has to be implemented nationally</a:t>
            </a:r>
          </a:p>
          <a:p>
            <a:pPr lvl="1"/>
            <a:r>
              <a:rPr lang="en-GB" dirty="0"/>
              <a:t>AUT: Nachhaltigkeitsberichtsgesetz (NaBeG)</a:t>
            </a:r>
          </a:p>
          <a:p>
            <a:pPr lvl="1"/>
            <a:endParaRPr lang="en-GB" sz="1050" dirty="0"/>
          </a:p>
          <a:p>
            <a:r>
              <a:rPr lang="en-GB" b="1" dirty="0"/>
              <a:t>Main goals:</a:t>
            </a:r>
          </a:p>
          <a:p>
            <a:pPr lvl="1"/>
            <a:r>
              <a:rPr lang="en-GB" dirty="0"/>
              <a:t>Improve the quality, consistency &amp; comparability of sustainability reporting in EU</a:t>
            </a:r>
          </a:p>
          <a:p>
            <a:pPr lvl="2"/>
            <a:r>
              <a:rPr lang="en-GB" dirty="0"/>
              <a:t>Standadised ESG information</a:t>
            </a:r>
          </a:p>
          <a:p>
            <a:pPr lvl="1"/>
            <a:r>
              <a:rPr lang="en-GB" dirty="0"/>
              <a:t>Extend reporting obligations to more companies</a:t>
            </a:r>
          </a:p>
          <a:p>
            <a:pPr lvl="1"/>
            <a:r>
              <a:rPr lang="en-GB" dirty="0"/>
              <a:t>Foster integration EU Green Deal &amp; Sustainable Finance Agenda</a:t>
            </a:r>
          </a:p>
        </p:txBody>
      </p:sp>
      <p:sp>
        <p:nvSpPr>
          <p:cNvPr id="5" name="Datumsplatzhalter 4">
            <a:extLst>
              <a:ext uri="{FF2B5EF4-FFF2-40B4-BE49-F238E27FC236}">
                <a16:creationId xmlns:a16="http://schemas.microsoft.com/office/drawing/2014/main" id="{4F30C359-2CA8-38A5-395E-5ADE7F406EE8}"/>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9F02571-9E58-B17E-B69B-294ADAC7B3D6}"/>
              </a:ext>
            </a:extLst>
          </p:cNvPr>
          <p:cNvSpPr>
            <a:spLocks noGrp="1"/>
          </p:cNvSpPr>
          <p:nvPr>
            <p:ph type="ftr" sz="quarter" idx="11"/>
          </p:nvPr>
        </p:nvSpPr>
        <p:spPr/>
        <p:txBody>
          <a:bodyPr/>
          <a:lstStyle/>
          <a:p>
            <a:r>
              <a:rPr lang="en-GB" dirty="0"/>
              <a:t>KMH / SEM</a:t>
            </a:r>
          </a:p>
        </p:txBody>
      </p:sp>
      <p:pic>
        <p:nvPicPr>
          <p:cNvPr id="8" name="Grafik 7">
            <a:hlinkClick r:id="rId2"/>
            <a:extLst>
              <a:ext uri="{FF2B5EF4-FFF2-40B4-BE49-F238E27FC236}">
                <a16:creationId xmlns:a16="http://schemas.microsoft.com/office/drawing/2014/main" id="{D1A1C4C9-4FCC-E2F6-BE52-03F40EEB987E}"/>
              </a:ext>
            </a:extLst>
          </p:cNvPr>
          <p:cNvPicPr>
            <a:picLocks noChangeAspect="1"/>
          </p:cNvPicPr>
          <p:nvPr/>
        </p:nvPicPr>
        <p:blipFill>
          <a:blip r:embed="rId3"/>
          <a:stretch>
            <a:fillRect/>
          </a:stretch>
        </p:blipFill>
        <p:spPr>
          <a:xfrm>
            <a:off x="8846836" y="2002131"/>
            <a:ext cx="2671906" cy="3789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280286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D1D5C5-D781-99D3-D1F4-21DC6E30FDF1}"/>
              </a:ext>
            </a:extLst>
          </p:cNvPr>
          <p:cNvSpPr>
            <a:spLocks noGrp="1"/>
          </p:cNvSpPr>
          <p:nvPr>
            <p:ph type="sldNum" sz="quarter" idx="17"/>
          </p:nvPr>
        </p:nvSpPr>
        <p:spPr/>
        <p:txBody>
          <a:bodyPr/>
          <a:lstStyle/>
          <a:p>
            <a:fld id="{D836C0FE-70CA-4950-82D6-CF602CC2B770}" type="slidenum">
              <a:rPr lang="en-GB" smtClean="0"/>
              <a:pPr/>
              <a:t>3</a:t>
            </a:fld>
            <a:endParaRPr lang="en-GB" dirty="0"/>
          </a:p>
        </p:txBody>
      </p:sp>
      <p:sp>
        <p:nvSpPr>
          <p:cNvPr id="3" name="Titel 2">
            <a:extLst>
              <a:ext uri="{FF2B5EF4-FFF2-40B4-BE49-F238E27FC236}">
                <a16:creationId xmlns:a16="http://schemas.microsoft.com/office/drawing/2014/main" id="{764A9132-3107-703B-5388-23DF9CE76445}"/>
              </a:ext>
            </a:extLst>
          </p:cNvPr>
          <p:cNvSpPr>
            <a:spLocks noGrp="1"/>
          </p:cNvSpPr>
          <p:nvPr>
            <p:ph type="title"/>
          </p:nvPr>
        </p:nvSpPr>
        <p:spPr/>
        <p:txBody>
          <a:bodyPr/>
          <a:lstStyle/>
          <a:p>
            <a:r>
              <a:rPr lang="en-GB" dirty="0"/>
              <a:t>Where Did we Stop Last Time?</a:t>
            </a:r>
          </a:p>
        </p:txBody>
      </p:sp>
      <p:sp>
        <p:nvSpPr>
          <p:cNvPr id="4" name="Inhaltsplatzhalter 3">
            <a:extLst>
              <a:ext uri="{FF2B5EF4-FFF2-40B4-BE49-F238E27FC236}">
                <a16:creationId xmlns:a16="http://schemas.microsoft.com/office/drawing/2014/main" id="{E5066A9E-5102-4D13-C7A8-C64B5BBD0105}"/>
              </a:ext>
            </a:extLst>
          </p:cNvPr>
          <p:cNvSpPr>
            <a:spLocks noGrp="1"/>
          </p:cNvSpPr>
          <p:nvPr>
            <p:ph sz="half" idx="1"/>
          </p:nvPr>
        </p:nvSpPr>
        <p:spPr/>
        <p:txBody>
          <a:bodyPr>
            <a:normAutofit fontScale="85000" lnSpcReduction="10000"/>
          </a:bodyPr>
          <a:lstStyle/>
          <a:p>
            <a:pPr marL="0" indent="0" algn="ctr">
              <a:buNone/>
            </a:pPr>
            <a:r>
              <a:rPr lang="en-GB" sz="23900" dirty="0"/>
              <a:t>🤔</a:t>
            </a:r>
          </a:p>
        </p:txBody>
      </p:sp>
      <p:sp>
        <p:nvSpPr>
          <p:cNvPr id="5" name="Bildplatzhalter 4">
            <a:extLst>
              <a:ext uri="{FF2B5EF4-FFF2-40B4-BE49-F238E27FC236}">
                <a16:creationId xmlns:a16="http://schemas.microsoft.com/office/drawing/2014/main" id="{D21C6E7C-9DE2-17DC-88AE-E464F1817CE3}"/>
              </a:ext>
            </a:extLst>
          </p:cNvPr>
          <p:cNvSpPr>
            <a:spLocks noGrp="1"/>
          </p:cNvSpPr>
          <p:nvPr>
            <p:ph type="pic" idx="13"/>
          </p:nvPr>
        </p:nvSpPr>
        <p:spPr/>
        <p:txBody>
          <a:bodyPr/>
          <a:lstStyle/>
          <a:p>
            <a:endParaRPr lang="en-GB" dirty="0"/>
          </a:p>
        </p:txBody>
      </p:sp>
      <p:sp>
        <p:nvSpPr>
          <p:cNvPr id="6" name="Datumsplatzhalter 5">
            <a:extLst>
              <a:ext uri="{FF2B5EF4-FFF2-40B4-BE49-F238E27FC236}">
                <a16:creationId xmlns:a16="http://schemas.microsoft.com/office/drawing/2014/main" id="{0235CF64-00AC-7F30-E869-E39BA9D32A6F}"/>
              </a:ext>
            </a:extLst>
          </p:cNvPr>
          <p:cNvSpPr>
            <a:spLocks noGrp="1"/>
          </p:cNvSpPr>
          <p:nvPr>
            <p:ph type="dt" sz="half" idx="15"/>
          </p:nvPr>
        </p:nvSpPr>
        <p:spPr/>
        <p:txBody>
          <a:bodyPr/>
          <a:lstStyle/>
          <a:p>
            <a:endParaRPr lang="en-GB" dirty="0"/>
          </a:p>
        </p:txBody>
      </p:sp>
      <p:sp>
        <p:nvSpPr>
          <p:cNvPr id="7" name="Fußzeilenplatzhalter 6">
            <a:extLst>
              <a:ext uri="{FF2B5EF4-FFF2-40B4-BE49-F238E27FC236}">
                <a16:creationId xmlns:a16="http://schemas.microsoft.com/office/drawing/2014/main" id="{DD6EC685-A073-D205-5FF9-9112029D9167}"/>
              </a:ext>
            </a:extLst>
          </p:cNvPr>
          <p:cNvSpPr>
            <a:spLocks noGrp="1"/>
          </p:cNvSpPr>
          <p:nvPr>
            <p:ph type="ftr" sz="quarter" idx="16"/>
          </p:nvPr>
        </p:nvSpPr>
        <p:spPr/>
        <p:txBody>
          <a:bodyPr/>
          <a:lstStyle/>
          <a:p>
            <a:r>
              <a:rPr lang="en-GB" dirty="0"/>
              <a:t>KMH / SEM</a:t>
            </a:r>
          </a:p>
        </p:txBody>
      </p:sp>
      <p:sp>
        <p:nvSpPr>
          <p:cNvPr id="8" name="Textplatzhalter 7">
            <a:extLst>
              <a:ext uri="{FF2B5EF4-FFF2-40B4-BE49-F238E27FC236}">
                <a16:creationId xmlns:a16="http://schemas.microsoft.com/office/drawing/2014/main" id="{BDD858F5-CF65-F37A-2305-2FA11046C727}"/>
              </a:ext>
            </a:extLst>
          </p:cNvPr>
          <p:cNvSpPr>
            <a:spLocks noGrp="1"/>
          </p:cNvSpPr>
          <p:nvPr>
            <p:ph type="body" sz="quarter" idx="14"/>
          </p:nvPr>
        </p:nvSpPr>
        <p:spPr/>
        <p:txBody>
          <a:bodyPr/>
          <a:lstStyle/>
          <a:p>
            <a:endParaRPr lang="en-GB" dirty="0"/>
          </a:p>
        </p:txBody>
      </p:sp>
      <p:pic>
        <p:nvPicPr>
          <p:cNvPr id="9" name="Picture Placeholder 14">
            <a:extLst>
              <a:ext uri="{FF2B5EF4-FFF2-40B4-BE49-F238E27FC236}">
                <a16:creationId xmlns:a16="http://schemas.microsoft.com/office/drawing/2014/main" id="{7CA722EC-DBAC-FAA9-EE05-BEC8EC4CCF04}"/>
              </a:ext>
            </a:extLst>
          </p:cNvPr>
          <p:cNvPicPr>
            <a:picLocks noChangeAspect="1"/>
          </p:cNvPicPr>
          <p:nvPr/>
        </p:nvPicPr>
        <p:blipFill rotWithShape="1">
          <a:blip r:embed="rId2">
            <a:extLst>
              <a:ext uri="{28A0092B-C50C-407E-A947-70E740481C1C}">
                <a14:useLocalDpi xmlns:a14="http://schemas.microsoft.com/office/drawing/2010/main" val="0"/>
              </a:ext>
            </a:extLst>
          </a:blip>
          <a:srcRect l="15213" t="7007" r="24264" b="7007"/>
          <a:stretch/>
        </p:blipFill>
        <p:spPr bwMode="gray">
          <a:xfrm>
            <a:off x="8183563" y="0"/>
            <a:ext cx="4008437" cy="6858000"/>
          </a:xfrm>
          <a:prstGeom prst="rect">
            <a:avLst/>
          </a:prstGeom>
          <a:solidFill>
            <a:srgbClr val="E4E7E9"/>
          </a:solidFill>
          <a:ln w="6350">
            <a:solidFill>
              <a:srgbClr val="000000"/>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319784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1F6C164-E87A-2945-781A-B3E9DC40CB8A}"/>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220543A5-D4CB-81FF-1D25-9CB5E34AFF0B}"/>
              </a:ext>
            </a:extLst>
          </p:cNvPr>
          <p:cNvSpPr>
            <a:spLocks noGrp="1"/>
          </p:cNvSpPr>
          <p:nvPr>
            <p:ph type="title"/>
          </p:nvPr>
        </p:nvSpPr>
        <p:spPr/>
        <p:txBody>
          <a:bodyPr/>
          <a:lstStyle/>
          <a:p>
            <a:r>
              <a:rPr lang="en-GB" dirty="0"/>
              <a:t>@ Integration:</a:t>
            </a:r>
          </a:p>
        </p:txBody>
      </p:sp>
      <p:graphicFrame>
        <p:nvGraphicFramePr>
          <p:cNvPr id="7" name="Inhaltsplatzhalter 6">
            <a:extLst>
              <a:ext uri="{FF2B5EF4-FFF2-40B4-BE49-F238E27FC236}">
                <a16:creationId xmlns:a16="http://schemas.microsoft.com/office/drawing/2014/main" id="{AF87B57E-477E-1F07-C750-D5ABCDD05C87}"/>
              </a:ext>
            </a:extLst>
          </p:cNvPr>
          <p:cNvGraphicFramePr>
            <a:graphicFrameLocks noGrp="1"/>
          </p:cNvGraphicFramePr>
          <p:nvPr>
            <p:ph idx="1"/>
            <p:extLst>
              <p:ext uri="{D42A27DB-BD31-4B8C-83A1-F6EECF244321}">
                <p14:modId xmlns:p14="http://schemas.microsoft.com/office/powerpoint/2010/main" val="1643457341"/>
              </p:ext>
            </p:extLst>
          </p:nvPr>
        </p:nvGraphicFramePr>
        <p:xfrm>
          <a:off x="695324" y="274500"/>
          <a:ext cx="11016676" cy="5889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umsplatzhalter 4">
            <a:extLst>
              <a:ext uri="{FF2B5EF4-FFF2-40B4-BE49-F238E27FC236}">
                <a16:creationId xmlns:a16="http://schemas.microsoft.com/office/drawing/2014/main" id="{B9406800-0F8E-9A68-4636-200A7DAA01D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638270E-86ED-FF7F-8237-F32B9DF4386B}"/>
              </a:ext>
            </a:extLst>
          </p:cNvPr>
          <p:cNvSpPr>
            <a:spLocks noGrp="1"/>
          </p:cNvSpPr>
          <p:nvPr>
            <p:ph type="ftr" sz="quarter" idx="11"/>
          </p:nvPr>
        </p:nvSpPr>
        <p:spPr/>
        <p:txBody>
          <a:bodyPr/>
          <a:lstStyle/>
          <a:p>
            <a:r>
              <a:rPr lang="en-GB" dirty="0"/>
              <a:t>KMH / SEM</a:t>
            </a:r>
          </a:p>
        </p:txBody>
      </p:sp>
      <p:sp>
        <p:nvSpPr>
          <p:cNvPr id="8" name="Flussdiagramm: Mehrere Dokumente 7">
            <a:extLst>
              <a:ext uri="{FF2B5EF4-FFF2-40B4-BE49-F238E27FC236}">
                <a16:creationId xmlns:a16="http://schemas.microsoft.com/office/drawing/2014/main" id="{16206E14-BAD6-739F-B1C3-7167200EF13A}"/>
              </a:ext>
            </a:extLst>
          </p:cNvPr>
          <p:cNvSpPr/>
          <p:nvPr/>
        </p:nvSpPr>
        <p:spPr>
          <a:xfrm>
            <a:off x="5555662" y="2997000"/>
            <a:ext cx="1296000" cy="1080000"/>
          </a:xfrm>
          <a:prstGeom prst="flowChartMultidocument">
            <a:avLst/>
          </a:prstGeom>
          <a:solidFill>
            <a:schemeClr val="bg1"/>
          </a:solidFill>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2400" b="1" dirty="0"/>
              <a:t>Report</a:t>
            </a:r>
          </a:p>
        </p:txBody>
      </p:sp>
      <p:sp>
        <p:nvSpPr>
          <p:cNvPr id="10" name="Textfeld 9">
            <a:extLst>
              <a:ext uri="{FF2B5EF4-FFF2-40B4-BE49-F238E27FC236}">
                <a16:creationId xmlns:a16="http://schemas.microsoft.com/office/drawing/2014/main" id="{8554521A-21E6-1FC9-BB6B-26AC44C3274C}"/>
              </a:ext>
            </a:extLst>
          </p:cNvPr>
          <p:cNvSpPr txBox="1"/>
          <p:nvPr/>
        </p:nvSpPr>
        <p:spPr>
          <a:xfrm rot="19800000">
            <a:off x="7591866" y="370571"/>
            <a:ext cx="2652992" cy="646331"/>
          </a:xfrm>
          <a:prstGeom prst="rect">
            <a:avLst/>
          </a:prstGeom>
          <a:noFill/>
        </p:spPr>
        <p:txBody>
          <a:bodyPr wrap="square">
            <a:spAutoFit/>
          </a:bodyPr>
          <a:lstStyle/>
          <a:p>
            <a:r>
              <a:rPr lang="en-GB" i="0" dirty="0">
                <a:solidFill>
                  <a:srgbClr val="333333"/>
                </a:solidFill>
                <a:effectLst/>
                <a:latin typeface="Roboto" panose="02000000000000000000" pitchFamily="2" charset="0"/>
              </a:rPr>
              <a:t>Directive (EU) 2022/2464</a:t>
            </a:r>
            <a:endParaRPr lang="en-GB" dirty="0"/>
          </a:p>
        </p:txBody>
      </p:sp>
      <p:sp>
        <p:nvSpPr>
          <p:cNvPr id="11" name="Textfeld 10">
            <a:extLst>
              <a:ext uri="{FF2B5EF4-FFF2-40B4-BE49-F238E27FC236}">
                <a16:creationId xmlns:a16="http://schemas.microsoft.com/office/drawing/2014/main" id="{C12FB76C-23FF-0DF9-A35F-C08B02796771}"/>
              </a:ext>
            </a:extLst>
          </p:cNvPr>
          <p:cNvSpPr txBox="1"/>
          <p:nvPr/>
        </p:nvSpPr>
        <p:spPr>
          <a:xfrm rot="1800000">
            <a:off x="8799334" y="5384710"/>
            <a:ext cx="1824966" cy="646331"/>
          </a:xfrm>
          <a:prstGeom prst="rect">
            <a:avLst/>
          </a:prstGeom>
          <a:noFill/>
        </p:spPr>
        <p:txBody>
          <a:bodyPr wrap="square">
            <a:spAutoFit/>
          </a:bodyPr>
          <a:lstStyle/>
          <a:p>
            <a:r>
              <a:rPr lang="en-GB" dirty="0"/>
              <a:t>Regulation (EU) 2020/852</a:t>
            </a:r>
          </a:p>
        </p:txBody>
      </p:sp>
      <p:sp>
        <p:nvSpPr>
          <p:cNvPr id="12" name="Textfeld 11">
            <a:extLst>
              <a:ext uri="{FF2B5EF4-FFF2-40B4-BE49-F238E27FC236}">
                <a16:creationId xmlns:a16="http://schemas.microsoft.com/office/drawing/2014/main" id="{4AAF5B69-D92E-48D9-03D5-026153B83225}"/>
              </a:ext>
            </a:extLst>
          </p:cNvPr>
          <p:cNvSpPr txBox="1"/>
          <p:nvPr/>
        </p:nvSpPr>
        <p:spPr>
          <a:xfrm rot="19800000">
            <a:off x="1815333" y="5384709"/>
            <a:ext cx="1824966" cy="646331"/>
          </a:xfrm>
          <a:prstGeom prst="rect">
            <a:avLst/>
          </a:prstGeom>
          <a:noFill/>
        </p:spPr>
        <p:txBody>
          <a:bodyPr wrap="square">
            <a:spAutoFit/>
          </a:bodyPr>
          <a:lstStyle/>
          <a:p>
            <a:pPr algn="r"/>
            <a:r>
              <a:rPr lang="en-GB" dirty="0"/>
              <a:t>Standards by EFRAG</a:t>
            </a:r>
          </a:p>
        </p:txBody>
      </p:sp>
    </p:spTree>
    <p:extLst>
      <p:ext uri="{BB962C8B-B14F-4D97-AF65-F5344CB8AC3E}">
        <p14:creationId xmlns:p14="http://schemas.microsoft.com/office/powerpoint/2010/main" val="2191319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1AC00CE-41F7-DE6C-0D9D-626368D39499}"/>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D03F0FB8-ECDB-DBAF-C9D8-D8F4EACEF9F0}"/>
              </a:ext>
            </a:extLst>
          </p:cNvPr>
          <p:cNvSpPr>
            <a:spLocks noGrp="1"/>
          </p:cNvSpPr>
          <p:nvPr>
            <p:ph type="title"/>
          </p:nvPr>
        </p:nvSpPr>
        <p:spPr/>
        <p:txBody>
          <a:bodyPr/>
          <a:lstStyle/>
          <a:p>
            <a:r>
              <a:rPr lang="en-GB" dirty="0"/>
              <a:t>CSRD: Who must Report? (Flashback Version)</a:t>
            </a:r>
          </a:p>
        </p:txBody>
      </p:sp>
      <p:sp>
        <p:nvSpPr>
          <p:cNvPr id="4" name="Inhaltsplatzhalter 3">
            <a:extLst>
              <a:ext uri="{FF2B5EF4-FFF2-40B4-BE49-F238E27FC236}">
                <a16:creationId xmlns:a16="http://schemas.microsoft.com/office/drawing/2014/main" id="{98101618-CE8D-92B9-DC1F-09669AA1E178}"/>
              </a:ext>
            </a:extLst>
          </p:cNvPr>
          <p:cNvSpPr>
            <a:spLocks noGrp="1"/>
          </p:cNvSpPr>
          <p:nvPr>
            <p:ph idx="1"/>
          </p:nvPr>
        </p:nvSpPr>
        <p:spPr>
          <a:xfrm>
            <a:off x="695324" y="1772688"/>
            <a:ext cx="10800675" cy="4535265"/>
          </a:xfrm>
        </p:spPr>
        <p:txBody>
          <a:bodyPr/>
          <a:lstStyle/>
          <a:p>
            <a:endParaRPr lang="en-GB" dirty="0"/>
          </a:p>
        </p:txBody>
      </p:sp>
      <p:sp>
        <p:nvSpPr>
          <p:cNvPr id="5" name="Datumsplatzhalter 4">
            <a:extLst>
              <a:ext uri="{FF2B5EF4-FFF2-40B4-BE49-F238E27FC236}">
                <a16:creationId xmlns:a16="http://schemas.microsoft.com/office/drawing/2014/main" id="{E9B0FCE3-7F00-0902-24F1-CCA07020573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B725432-1C9C-669D-3B50-0286528CE9AD}"/>
              </a:ext>
            </a:extLst>
          </p:cNvPr>
          <p:cNvSpPr>
            <a:spLocks noGrp="1"/>
          </p:cNvSpPr>
          <p:nvPr>
            <p:ph type="ftr" sz="quarter" idx="11"/>
          </p:nvPr>
        </p:nvSpPr>
        <p:spPr/>
        <p:txBody>
          <a:bodyPr/>
          <a:lstStyle/>
          <a:p>
            <a:r>
              <a:rPr lang="en-GB" dirty="0"/>
              <a:t>KMH / SEM</a:t>
            </a:r>
          </a:p>
        </p:txBody>
      </p:sp>
      <p:pic>
        <p:nvPicPr>
          <p:cNvPr id="7" name="Content Placeholder 7">
            <a:hlinkClick r:id="rId2"/>
            <a:extLst>
              <a:ext uri="{FF2B5EF4-FFF2-40B4-BE49-F238E27FC236}">
                <a16:creationId xmlns:a16="http://schemas.microsoft.com/office/drawing/2014/main" id="{9BFC1435-0B43-5D2F-79E6-1ED40F0493F4}"/>
              </a:ext>
            </a:extLst>
          </p:cNvPr>
          <p:cNvPicPr>
            <a:picLocks noChangeAspect="1"/>
          </p:cNvPicPr>
          <p:nvPr/>
        </p:nvPicPr>
        <p:blipFill>
          <a:blip r:embed="rId3">
            <a:clrChange>
              <a:clrFrom>
                <a:srgbClr val="F7F7F7"/>
              </a:clrFrom>
              <a:clrTo>
                <a:srgbClr val="F7F7F7">
                  <a:alpha val="0"/>
                </a:srgbClr>
              </a:clrTo>
            </a:clrChange>
          </a:blip>
          <a:stretch>
            <a:fillRect/>
          </a:stretch>
        </p:blipFill>
        <p:spPr bwMode="gray">
          <a:xfrm>
            <a:off x="1486816" y="1844497"/>
            <a:ext cx="10152675" cy="4112715"/>
          </a:xfrm>
          <a:prstGeom prst="rect">
            <a:avLst/>
          </a:prstGeom>
        </p:spPr>
      </p:pic>
      <p:pic>
        <p:nvPicPr>
          <p:cNvPr id="8" name="Grafik 7">
            <a:extLst>
              <a:ext uri="{FF2B5EF4-FFF2-40B4-BE49-F238E27FC236}">
                <a16:creationId xmlns:a16="http://schemas.microsoft.com/office/drawing/2014/main" id="{EB275DDF-C891-1B0E-35D2-CEA9867B9D95}"/>
              </a:ext>
            </a:extLst>
          </p:cNvPr>
          <p:cNvPicPr>
            <a:picLocks noChangeAspect="1"/>
          </p:cNvPicPr>
          <p:nvPr/>
        </p:nvPicPr>
        <p:blipFill>
          <a:blip r:embed="rId4"/>
          <a:stretch>
            <a:fillRect/>
          </a:stretch>
        </p:blipFill>
        <p:spPr>
          <a:xfrm>
            <a:off x="9839744" y="4576671"/>
            <a:ext cx="2304256" cy="1448419"/>
          </a:xfrm>
          <a:prstGeom prst="rect">
            <a:avLst/>
          </a:prstGeom>
        </p:spPr>
      </p:pic>
      <p:sp>
        <p:nvSpPr>
          <p:cNvPr id="9" name="Ellipse 8">
            <a:extLst>
              <a:ext uri="{FF2B5EF4-FFF2-40B4-BE49-F238E27FC236}">
                <a16:creationId xmlns:a16="http://schemas.microsoft.com/office/drawing/2014/main" id="{FF3BB41F-69AF-A4B0-0263-9FD3DEDCB93B}"/>
              </a:ext>
            </a:extLst>
          </p:cNvPr>
          <p:cNvSpPr/>
          <p:nvPr/>
        </p:nvSpPr>
        <p:spPr>
          <a:xfrm>
            <a:off x="6815408" y="1628473"/>
            <a:ext cx="1008111" cy="1008111"/>
          </a:xfrm>
          <a:prstGeom prst="ellipse">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en-GB" sz="1600" dirty="0">
              <a:solidFill>
                <a:schemeClr val="tx1"/>
              </a:solidFill>
            </a:endParaRPr>
          </a:p>
        </p:txBody>
      </p:sp>
      <p:pic>
        <p:nvPicPr>
          <p:cNvPr id="10" name="Grafik 9" descr="Geschichten erzählen Silhouette">
            <a:extLst>
              <a:ext uri="{FF2B5EF4-FFF2-40B4-BE49-F238E27FC236}">
                <a16:creationId xmlns:a16="http://schemas.microsoft.com/office/drawing/2014/main" id="{33161AAF-EA93-1369-C78A-5517C57E25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0573" y="1782108"/>
            <a:ext cx="499927" cy="499927"/>
          </a:xfrm>
          <a:prstGeom prst="rect">
            <a:avLst/>
          </a:prstGeom>
        </p:spPr>
      </p:pic>
      <p:sp>
        <p:nvSpPr>
          <p:cNvPr id="11" name="Textfeld 10">
            <a:extLst>
              <a:ext uri="{FF2B5EF4-FFF2-40B4-BE49-F238E27FC236}">
                <a16:creationId xmlns:a16="http://schemas.microsoft.com/office/drawing/2014/main" id="{9A6E4FA5-B8D9-9DE8-0359-4F0EB92C063C}"/>
              </a:ext>
            </a:extLst>
          </p:cNvPr>
          <p:cNvSpPr txBox="1"/>
          <p:nvPr/>
        </p:nvSpPr>
        <p:spPr>
          <a:xfrm>
            <a:off x="6937616" y="2224837"/>
            <a:ext cx="741768" cy="275717"/>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tx2"/>
                </a:solidFill>
              </a:rPr>
              <a:t>2026*</a:t>
            </a:r>
          </a:p>
        </p:txBody>
      </p:sp>
      <p:sp>
        <p:nvSpPr>
          <p:cNvPr id="12" name="Ellipse 11">
            <a:extLst>
              <a:ext uri="{FF2B5EF4-FFF2-40B4-BE49-F238E27FC236}">
                <a16:creationId xmlns:a16="http://schemas.microsoft.com/office/drawing/2014/main" id="{9A49712A-F59A-9FBB-1E25-93A8EE6162F2}"/>
              </a:ext>
            </a:extLst>
          </p:cNvPr>
          <p:cNvSpPr/>
          <p:nvPr/>
        </p:nvSpPr>
        <p:spPr>
          <a:xfrm>
            <a:off x="8831633" y="5372889"/>
            <a:ext cx="1008111" cy="1008111"/>
          </a:xfrm>
          <a:prstGeom prst="ellipse">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en-GB" sz="1600" dirty="0">
              <a:solidFill>
                <a:schemeClr val="tx1"/>
              </a:solidFill>
            </a:endParaRPr>
          </a:p>
        </p:txBody>
      </p:sp>
      <p:pic>
        <p:nvPicPr>
          <p:cNvPr id="13" name="Grafik 12" descr="Geschichten erzählen Silhouette">
            <a:extLst>
              <a:ext uri="{FF2B5EF4-FFF2-40B4-BE49-F238E27FC236}">
                <a16:creationId xmlns:a16="http://schemas.microsoft.com/office/drawing/2014/main" id="{CB6EB3E6-62E1-2B4D-92DD-E36FCC18F1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76798" y="5526524"/>
            <a:ext cx="499927" cy="499927"/>
          </a:xfrm>
          <a:prstGeom prst="rect">
            <a:avLst/>
          </a:prstGeom>
        </p:spPr>
      </p:pic>
      <p:sp>
        <p:nvSpPr>
          <p:cNvPr id="14" name="Textfeld 13">
            <a:extLst>
              <a:ext uri="{FF2B5EF4-FFF2-40B4-BE49-F238E27FC236}">
                <a16:creationId xmlns:a16="http://schemas.microsoft.com/office/drawing/2014/main" id="{A692BE75-EEFC-14F4-178E-B60183A9D40B}"/>
              </a:ext>
            </a:extLst>
          </p:cNvPr>
          <p:cNvSpPr txBox="1"/>
          <p:nvPr/>
        </p:nvSpPr>
        <p:spPr>
          <a:xfrm>
            <a:off x="8953722" y="5969253"/>
            <a:ext cx="742006" cy="275717"/>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tx2"/>
                </a:solidFill>
              </a:rPr>
              <a:t>2028*</a:t>
            </a:r>
          </a:p>
        </p:txBody>
      </p:sp>
      <p:pic>
        <p:nvPicPr>
          <p:cNvPr id="15" name="Grafik 14">
            <a:extLst>
              <a:ext uri="{FF2B5EF4-FFF2-40B4-BE49-F238E27FC236}">
                <a16:creationId xmlns:a16="http://schemas.microsoft.com/office/drawing/2014/main" id="{2237DEAE-CDE9-08B6-1D0D-758CDA020713}"/>
              </a:ext>
            </a:extLst>
          </p:cNvPr>
          <p:cNvPicPr>
            <a:picLocks noChangeAspect="1"/>
          </p:cNvPicPr>
          <p:nvPr/>
        </p:nvPicPr>
        <p:blipFill>
          <a:blip r:embed="rId7"/>
          <a:stretch>
            <a:fillRect/>
          </a:stretch>
        </p:blipFill>
        <p:spPr>
          <a:xfrm>
            <a:off x="-1655625" y="5635920"/>
            <a:ext cx="1565942" cy="333333"/>
          </a:xfrm>
          <a:prstGeom prst="rect">
            <a:avLst/>
          </a:prstGeom>
        </p:spPr>
      </p:pic>
      <p:sp>
        <p:nvSpPr>
          <p:cNvPr id="16" name="Ellipse 15">
            <a:extLst>
              <a:ext uri="{FF2B5EF4-FFF2-40B4-BE49-F238E27FC236}">
                <a16:creationId xmlns:a16="http://schemas.microsoft.com/office/drawing/2014/main" id="{8E7EC1E7-DA33-366F-7E17-E9D61EBA60D0}"/>
              </a:ext>
            </a:extLst>
          </p:cNvPr>
          <p:cNvSpPr/>
          <p:nvPr/>
        </p:nvSpPr>
        <p:spPr>
          <a:xfrm>
            <a:off x="11005000" y="1628473"/>
            <a:ext cx="1008111" cy="1008111"/>
          </a:xfrm>
          <a:prstGeom prst="ellipse">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en-GB" sz="1600" dirty="0">
              <a:solidFill>
                <a:schemeClr val="tx1"/>
              </a:solidFill>
            </a:endParaRPr>
          </a:p>
        </p:txBody>
      </p:sp>
      <p:pic>
        <p:nvPicPr>
          <p:cNvPr id="17" name="Grafik 16" descr="Geschichten erzählen Silhouette">
            <a:extLst>
              <a:ext uri="{FF2B5EF4-FFF2-40B4-BE49-F238E27FC236}">
                <a16:creationId xmlns:a16="http://schemas.microsoft.com/office/drawing/2014/main" id="{C723228D-4667-5EC8-AF5B-C5381CBD0E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50165" y="1782108"/>
            <a:ext cx="499927" cy="499927"/>
          </a:xfrm>
          <a:prstGeom prst="rect">
            <a:avLst/>
          </a:prstGeom>
        </p:spPr>
      </p:pic>
      <p:sp>
        <p:nvSpPr>
          <p:cNvPr id="18" name="Textfeld 17">
            <a:extLst>
              <a:ext uri="{FF2B5EF4-FFF2-40B4-BE49-F238E27FC236}">
                <a16:creationId xmlns:a16="http://schemas.microsoft.com/office/drawing/2014/main" id="{A437EDA4-5B35-8D4A-872A-DD024C5CA822}"/>
              </a:ext>
            </a:extLst>
          </p:cNvPr>
          <p:cNvSpPr txBox="1"/>
          <p:nvPr/>
        </p:nvSpPr>
        <p:spPr>
          <a:xfrm>
            <a:off x="11246092" y="2224837"/>
            <a:ext cx="504000" cy="275717"/>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tx2"/>
                </a:solidFill>
              </a:rPr>
              <a:t>2029</a:t>
            </a:r>
          </a:p>
        </p:txBody>
      </p:sp>
      <p:sp>
        <p:nvSpPr>
          <p:cNvPr id="19" name="Ellipse 18">
            <a:extLst>
              <a:ext uri="{FF2B5EF4-FFF2-40B4-BE49-F238E27FC236}">
                <a16:creationId xmlns:a16="http://schemas.microsoft.com/office/drawing/2014/main" id="{5E5A72DC-7119-0C7B-2042-AC81DBFCEB43}"/>
              </a:ext>
            </a:extLst>
          </p:cNvPr>
          <p:cNvSpPr/>
          <p:nvPr/>
        </p:nvSpPr>
        <p:spPr>
          <a:xfrm>
            <a:off x="4943200" y="5372889"/>
            <a:ext cx="1008111" cy="1008111"/>
          </a:xfrm>
          <a:prstGeom prst="ellipse">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lnSpc>
                <a:spcPct val="120000"/>
              </a:lnSpc>
            </a:pPr>
            <a:endParaRPr lang="en-GB" sz="1600" dirty="0">
              <a:solidFill>
                <a:schemeClr val="tx1"/>
              </a:solidFill>
            </a:endParaRPr>
          </a:p>
        </p:txBody>
      </p:sp>
      <p:pic>
        <p:nvPicPr>
          <p:cNvPr id="20" name="Grafik 19" descr="Geschichten erzählen Silhouette">
            <a:extLst>
              <a:ext uri="{FF2B5EF4-FFF2-40B4-BE49-F238E27FC236}">
                <a16:creationId xmlns:a16="http://schemas.microsoft.com/office/drawing/2014/main" id="{D57C971C-4B44-8239-094F-014B782F7F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8365" y="5526524"/>
            <a:ext cx="499927" cy="499927"/>
          </a:xfrm>
          <a:prstGeom prst="rect">
            <a:avLst/>
          </a:prstGeom>
        </p:spPr>
      </p:pic>
      <p:sp>
        <p:nvSpPr>
          <p:cNvPr id="21" name="Textfeld 20">
            <a:extLst>
              <a:ext uri="{FF2B5EF4-FFF2-40B4-BE49-F238E27FC236}">
                <a16:creationId xmlns:a16="http://schemas.microsoft.com/office/drawing/2014/main" id="{BB243AF7-C727-C3FE-70FE-E150BC88D2A7}"/>
              </a:ext>
            </a:extLst>
          </p:cNvPr>
          <p:cNvSpPr txBox="1"/>
          <p:nvPr/>
        </p:nvSpPr>
        <p:spPr>
          <a:xfrm>
            <a:off x="5184292" y="5969253"/>
            <a:ext cx="504000" cy="275717"/>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tx2"/>
                </a:solidFill>
              </a:rPr>
              <a:t>2025</a:t>
            </a:r>
          </a:p>
        </p:txBody>
      </p:sp>
      <p:pic>
        <p:nvPicPr>
          <p:cNvPr id="22" name="Grafik 21">
            <a:extLst>
              <a:ext uri="{FF2B5EF4-FFF2-40B4-BE49-F238E27FC236}">
                <a16:creationId xmlns:a16="http://schemas.microsoft.com/office/drawing/2014/main" id="{8EB77682-BA37-90B9-C8C4-C404ECC979A6}"/>
              </a:ext>
            </a:extLst>
          </p:cNvPr>
          <p:cNvPicPr>
            <a:picLocks noChangeAspect="1"/>
          </p:cNvPicPr>
          <p:nvPr/>
        </p:nvPicPr>
        <p:blipFill>
          <a:blip r:embed="rId7"/>
          <a:stretch>
            <a:fillRect/>
          </a:stretch>
        </p:blipFill>
        <p:spPr>
          <a:xfrm>
            <a:off x="5528412" y="2852608"/>
            <a:ext cx="1647036" cy="535275"/>
          </a:xfrm>
          <a:prstGeom prst="rect">
            <a:avLst/>
          </a:prstGeom>
        </p:spPr>
      </p:pic>
      <p:sp>
        <p:nvSpPr>
          <p:cNvPr id="23" name="Textfeld 22">
            <a:extLst>
              <a:ext uri="{FF2B5EF4-FFF2-40B4-BE49-F238E27FC236}">
                <a16:creationId xmlns:a16="http://schemas.microsoft.com/office/drawing/2014/main" id="{A6AE291E-AE59-1D5A-65EE-FC742A9BDE90}"/>
              </a:ext>
            </a:extLst>
          </p:cNvPr>
          <p:cNvSpPr txBox="1"/>
          <p:nvPr/>
        </p:nvSpPr>
        <p:spPr>
          <a:xfrm>
            <a:off x="5528412" y="2852608"/>
            <a:ext cx="2675582" cy="535275"/>
          </a:xfrm>
          <a:prstGeom prst="rect">
            <a:avLst/>
          </a:prstGeom>
          <a:noFill/>
        </p:spPr>
        <p:txBody>
          <a:bodyPr wrap="square" lIns="0" tIns="0" rIns="0" bIns="0" rtlCol="0">
            <a:spAutoFit/>
          </a:bodyPr>
          <a:lstStyle/>
          <a:p>
            <a:pPr marL="180000" indent="-180000" algn="l">
              <a:lnSpc>
                <a:spcPct val="70000"/>
              </a:lnSpc>
              <a:spcBef>
                <a:spcPts val="800"/>
              </a:spcBef>
              <a:buFont typeface="Arial" panose="020B0604020202020204" pitchFamily="34" charset="0"/>
              <a:buChar char="•"/>
            </a:pPr>
            <a:r>
              <a:rPr lang="en-GB" sz="1000" b="1" dirty="0"/>
              <a:t>≥ 250 Mitarbeitende</a:t>
            </a:r>
          </a:p>
          <a:p>
            <a:pPr marL="180000" indent="-180000" algn="l">
              <a:lnSpc>
                <a:spcPct val="70000"/>
              </a:lnSpc>
              <a:spcBef>
                <a:spcPts val="800"/>
              </a:spcBef>
              <a:buFont typeface="Arial" panose="020B0604020202020204" pitchFamily="34" charset="0"/>
              <a:buChar char="•"/>
            </a:pPr>
            <a:r>
              <a:rPr lang="en-GB" sz="1000" b="1" dirty="0"/>
              <a:t>≥ €50M Nettoumsatz</a:t>
            </a:r>
          </a:p>
          <a:p>
            <a:pPr marL="180000" indent="-180000" algn="l">
              <a:lnSpc>
                <a:spcPct val="70000"/>
              </a:lnSpc>
              <a:spcBef>
                <a:spcPts val="800"/>
              </a:spcBef>
              <a:buFont typeface="Arial" panose="020B0604020202020204" pitchFamily="34" charset="0"/>
              <a:buChar char="•"/>
            </a:pPr>
            <a:r>
              <a:rPr lang="en-GB" sz="1000" b="1" dirty="0"/>
              <a:t>≥ €25M Vermögenswerte</a:t>
            </a:r>
          </a:p>
        </p:txBody>
      </p:sp>
      <p:cxnSp>
        <p:nvCxnSpPr>
          <p:cNvPr id="24" name="Gerader Verbinder 23">
            <a:extLst>
              <a:ext uri="{FF2B5EF4-FFF2-40B4-BE49-F238E27FC236}">
                <a16:creationId xmlns:a16="http://schemas.microsoft.com/office/drawing/2014/main" id="{81BBB036-DCF9-4CA6-9281-594BB9DE32C5}"/>
              </a:ext>
            </a:extLst>
          </p:cNvPr>
          <p:cNvCxnSpPr>
            <a:cxnSpLocks/>
          </p:cNvCxnSpPr>
          <p:nvPr/>
        </p:nvCxnSpPr>
        <p:spPr>
          <a:xfrm>
            <a:off x="46656" y="3726231"/>
            <a:ext cx="1473501" cy="0"/>
          </a:xfrm>
          <a:prstGeom prst="line">
            <a:avLst/>
          </a:prstGeom>
          <a:ln w="19050"/>
        </p:spPr>
        <p:style>
          <a:lnRef idx="1">
            <a:schemeClr val="dk1"/>
          </a:lnRef>
          <a:fillRef idx="0">
            <a:schemeClr val="dk1"/>
          </a:fillRef>
          <a:effectRef idx="0">
            <a:schemeClr val="dk1"/>
          </a:effectRef>
          <a:fontRef idx="minor">
            <a:schemeClr val="tx1"/>
          </a:fontRef>
        </p:style>
      </p:cxnSp>
      <p:pic>
        <p:nvPicPr>
          <p:cNvPr id="25" name="Grafik 24">
            <a:extLst>
              <a:ext uri="{FF2B5EF4-FFF2-40B4-BE49-F238E27FC236}">
                <a16:creationId xmlns:a16="http://schemas.microsoft.com/office/drawing/2014/main" id="{BA0A5C48-9ABE-DAA8-C515-62C023B4C81F}"/>
              </a:ext>
            </a:extLst>
          </p:cNvPr>
          <p:cNvPicPr>
            <a:picLocks noChangeAspect="1"/>
          </p:cNvPicPr>
          <p:nvPr/>
        </p:nvPicPr>
        <p:blipFill>
          <a:blip r:embed="rId8"/>
          <a:stretch>
            <a:fillRect/>
          </a:stretch>
        </p:blipFill>
        <p:spPr>
          <a:xfrm rot="21026849">
            <a:off x="-244819" y="2693542"/>
            <a:ext cx="776327" cy="1075962"/>
          </a:xfrm>
          <a:prstGeom prst="rect">
            <a:avLst/>
          </a:prstGeom>
          <a:ln w="6350">
            <a:solidFill>
              <a:schemeClr val="tx1"/>
            </a:solidFill>
          </a:ln>
          <a:effectLst>
            <a:outerShdw blurRad="254000" dist="107763" dir="2699994" algn="tl">
              <a:prstClr val="black">
                <a:alpha val="40000"/>
              </a:prstClr>
            </a:outerShdw>
          </a:effectLst>
        </p:spPr>
      </p:pic>
      <p:pic>
        <p:nvPicPr>
          <p:cNvPr id="26" name="Grafik 25">
            <a:hlinkClick r:id="rId9"/>
            <a:extLst>
              <a:ext uri="{FF2B5EF4-FFF2-40B4-BE49-F238E27FC236}">
                <a16:creationId xmlns:a16="http://schemas.microsoft.com/office/drawing/2014/main" id="{A594A367-620A-35AF-851B-6830BABEFA2E}"/>
              </a:ext>
            </a:extLst>
          </p:cNvPr>
          <p:cNvPicPr>
            <a:picLocks noChangeAspect="1"/>
          </p:cNvPicPr>
          <p:nvPr/>
        </p:nvPicPr>
        <p:blipFill>
          <a:blip r:embed="rId10"/>
          <a:stretch>
            <a:fillRect/>
          </a:stretch>
        </p:blipFill>
        <p:spPr>
          <a:xfrm rot="796243">
            <a:off x="-390095" y="3450167"/>
            <a:ext cx="1095299" cy="1553257"/>
          </a:xfrm>
          <a:prstGeom prst="rect">
            <a:avLst/>
          </a:prstGeom>
          <a:ln w="6350">
            <a:solidFill>
              <a:schemeClr val="tx1"/>
            </a:solidFill>
          </a:ln>
          <a:effectLst>
            <a:outerShdw blurRad="254000" dist="107763" dir="2699994" algn="tl">
              <a:prstClr val="black">
                <a:alpha val="40000"/>
              </a:prstClr>
            </a:outerShdw>
          </a:effectLst>
        </p:spPr>
      </p:pic>
      <p:grpSp>
        <p:nvGrpSpPr>
          <p:cNvPr id="27" name="Logo">
            <a:extLst>
              <a:ext uri="{FF2B5EF4-FFF2-40B4-BE49-F238E27FC236}">
                <a16:creationId xmlns:a16="http://schemas.microsoft.com/office/drawing/2014/main" id="{DB331D8F-9581-5870-368C-E30F42D54AC4}"/>
              </a:ext>
              <a:ext uri="{C183D7F6-B498-43B3-948B-1728B52AA6E4}">
                <adec:decorative xmlns:adec="http://schemas.microsoft.com/office/drawing/2017/decorative" val="1"/>
              </a:ext>
            </a:extLst>
          </p:cNvPr>
          <p:cNvGrpSpPr/>
          <p:nvPr/>
        </p:nvGrpSpPr>
        <p:grpSpPr>
          <a:xfrm>
            <a:off x="7395909" y="1079014"/>
            <a:ext cx="896864" cy="1349806"/>
            <a:chOff x="5443395" y="93214"/>
            <a:chExt cx="1286440" cy="1936128"/>
          </a:xfrm>
        </p:grpSpPr>
        <p:sp>
          <p:nvSpPr>
            <p:cNvPr id="28" name="Freihandform: Form 27">
              <a:extLst>
                <a:ext uri="{FF2B5EF4-FFF2-40B4-BE49-F238E27FC236}">
                  <a16:creationId xmlns:a16="http://schemas.microsoft.com/office/drawing/2014/main" id="{76F8E7A2-69AB-B092-CB66-70BBCE5A88E5}"/>
                </a:ext>
              </a:extLst>
            </p:cNvPr>
            <p:cNvSpPr/>
            <p:nvPr/>
          </p:nvSpPr>
          <p:spPr>
            <a:xfrm>
              <a:off x="5443395" y="93214"/>
              <a:ext cx="1286440" cy="1320091"/>
            </a:xfrm>
            <a:custGeom>
              <a:avLst/>
              <a:gdLst>
                <a:gd name="connsiteX0" fmla="*/ 648265 w 1286440"/>
                <a:gd name="connsiteY0" fmla="*/ 43763 h 1320091"/>
                <a:gd name="connsiteX1" fmla="*/ 510031 w 1286440"/>
                <a:gd name="connsiteY1" fmla="*/ 58813 h 1320091"/>
                <a:gd name="connsiteX2" fmla="*/ 323901 w 1286440"/>
                <a:gd name="connsiteY2" fmla="*/ 0 h 1320091"/>
                <a:gd name="connsiteX3" fmla="*/ 0 w 1286440"/>
                <a:gd name="connsiteY3" fmla="*/ 323903 h 1320091"/>
                <a:gd name="connsiteX4" fmla="*/ 41745 w 1286440"/>
                <a:gd name="connsiteY4" fmla="*/ 483043 h 1320091"/>
                <a:gd name="connsiteX5" fmla="*/ 10089 w 1286440"/>
                <a:gd name="connsiteY5" fmla="*/ 681911 h 1320091"/>
                <a:gd name="connsiteX6" fmla="*/ 648265 w 1286440"/>
                <a:gd name="connsiteY6" fmla="*/ 1320092 h 1320091"/>
                <a:gd name="connsiteX7" fmla="*/ 1286440 w 1286440"/>
                <a:gd name="connsiteY7" fmla="*/ 681911 h 1320091"/>
                <a:gd name="connsiteX8" fmla="*/ 648265 w 1286440"/>
                <a:gd name="connsiteY8" fmla="*/ 43763 h 132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6440" h="1320091">
                  <a:moveTo>
                    <a:pt x="648265" y="43763"/>
                  </a:moveTo>
                  <a:cubicBezTo>
                    <a:pt x="600798" y="43763"/>
                    <a:pt x="554554" y="48989"/>
                    <a:pt x="510031" y="58813"/>
                  </a:cubicBezTo>
                  <a:cubicBezTo>
                    <a:pt x="457371" y="21766"/>
                    <a:pt x="393199" y="0"/>
                    <a:pt x="323901" y="0"/>
                  </a:cubicBezTo>
                  <a:cubicBezTo>
                    <a:pt x="145014" y="0"/>
                    <a:pt x="0" y="145016"/>
                    <a:pt x="0" y="323903"/>
                  </a:cubicBezTo>
                  <a:cubicBezTo>
                    <a:pt x="0" y="381757"/>
                    <a:pt x="15183" y="436039"/>
                    <a:pt x="41745" y="483043"/>
                  </a:cubicBezTo>
                  <a:cubicBezTo>
                    <a:pt x="21236" y="545628"/>
                    <a:pt x="10089" y="612479"/>
                    <a:pt x="10089" y="681911"/>
                  </a:cubicBezTo>
                  <a:cubicBezTo>
                    <a:pt x="10089" y="1034361"/>
                    <a:pt x="295817" y="1320092"/>
                    <a:pt x="648265" y="1320092"/>
                  </a:cubicBezTo>
                  <a:cubicBezTo>
                    <a:pt x="1000712" y="1320092"/>
                    <a:pt x="1286440" y="1034361"/>
                    <a:pt x="1286440" y="681911"/>
                  </a:cubicBezTo>
                  <a:cubicBezTo>
                    <a:pt x="1286440" y="329461"/>
                    <a:pt x="1000712" y="43763"/>
                    <a:pt x="648265" y="43763"/>
                  </a:cubicBezTo>
                  <a:close/>
                </a:path>
              </a:pathLst>
            </a:custGeom>
            <a:solidFill>
              <a:schemeClr val="tx2"/>
            </a:solidFill>
            <a:ln w="3304" cap="flat">
              <a:noFill/>
              <a:prstDash val="solid"/>
              <a:miter/>
            </a:ln>
          </p:spPr>
          <p:txBody>
            <a:bodyPr rtlCol="0" anchor="ctr"/>
            <a:lstStyle/>
            <a:p>
              <a:endParaRPr lang="en-GB" dirty="0"/>
            </a:p>
          </p:txBody>
        </p:sp>
        <p:grpSp>
          <p:nvGrpSpPr>
            <p:cNvPr id="29" name="Logo">
              <a:extLst>
                <a:ext uri="{FF2B5EF4-FFF2-40B4-BE49-F238E27FC236}">
                  <a16:creationId xmlns:a16="http://schemas.microsoft.com/office/drawing/2014/main" id="{3CA8D954-B5D7-724F-26B3-56B753AAF949}"/>
                </a:ext>
                <a:ext uri="{C183D7F6-B498-43B3-948B-1728B52AA6E4}">
                  <adec:decorative xmlns:adec="http://schemas.microsoft.com/office/drawing/2017/decorative" val="1"/>
                </a:ext>
              </a:extLst>
            </p:cNvPr>
            <p:cNvGrpSpPr/>
            <p:nvPr/>
          </p:nvGrpSpPr>
          <p:grpSpPr>
            <a:xfrm>
              <a:off x="5655775" y="305612"/>
              <a:ext cx="816771" cy="965636"/>
              <a:chOff x="5655775" y="305612"/>
              <a:chExt cx="816771" cy="965636"/>
            </a:xfrm>
            <a:solidFill>
              <a:srgbClr val="FFFFFF"/>
            </a:solidFill>
          </p:grpSpPr>
          <p:sp>
            <p:nvSpPr>
              <p:cNvPr id="30" name="Freihandform: Form 29">
                <a:extLst>
                  <a:ext uri="{FF2B5EF4-FFF2-40B4-BE49-F238E27FC236}">
                    <a16:creationId xmlns:a16="http://schemas.microsoft.com/office/drawing/2014/main" id="{C932C2EA-E6A0-E253-27FF-F27E57D72FCF}"/>
                  </a:ext>
                </a:extLst>
              </p:cNvPr>
              <p:cNvSpPr/>
              <p:nvPr/>
            </p:nvSpPr>
            <p:spPr>
              <a:xfrm>
                <a:off x="5722740" y="596965"/>
                <a:ext cx="749806" cy="367037"/>
              </a:xfrm>
              <a:custGeom>
                <a:avLst/>
                <a:gdLst>
                  <a:gd name="connsiteX0" fmla="*/ 676216 w 749806"/>
                  <a:gd name="connsiteY0" fmla="*/ 252388 h 367037"/>
                  <a:gd name="connsiteX1" fmla="*/ 538478 w 749806"/>
                  <a:gd name="connsiteY1" fmla="*/ 252388 h 367037"/>
                  <a:gd name="connsiteX2" fmla="*/ 510461 w 749806"/>
                  <a:gd name="connsiteY2" fmla="*/ 193211 h 367037"/>
                  <a:gd name="connsiteX3" fmla="*/ 510064 w 749806"/>
                  <a:gd name="connsiteY3" fmla="*/ 182493 h 367037"/>
                  <a:gd name="connsiteX4" fmla="*/ 510461 w 749806"/>
                  <a:gd name="connsiteY4" fmla="*/ 173397 h 367037"/>
                  <a:gd name="connsiteX5" fmla="*/ 538445 w 749806"/>
                  <a:gd name="connsiteY5" fmla="*/ 114650 h 367037"/>
                  <a:gd name="connsiteX6" fmla="*/ 676216 w 749806"/>
                  <a:gd name="connsiteY6" fmla="*/ 114650 h 367037"/>
                  <a:gd name="connsiteX7" fmla="*/ 737179 w 749806"/>
                  <a:gd name="connsiteY7" fmla="*/ 114650 h 367037"/>
                  <a:gd name="connsiteX8" fmla="*/ 737179 w 749806"/>
                  <a:gd name="connsiteY8" fmla="*/ 53686 h 367037"/>
                  <a:gd name="connsiteX9" fmla="*/ 477515 w 749806"/>
                  <a:gd name="connsiteY9" fmla="*/ 53686 h 367037"/>
                  <a:gd name="connsiteX10" fmla="*/ 475895 w 749806"/>
                  <a:gd name="connsiteY10" fmla="*/ 55406 h 367037"/>
                  <a:gd name="connsiteX11" fmla="*/ 362073 w 749806"/>
                  <a:gd name="connsiteY11" fmla="*/ 2117 h 367037"/>
                  <a:gd name="connsiteX12" fmla="*/ 256752 w 749806"/>
                  <a:gd name="connsiteY12" fmla="*/ 46111 h 367037"/>
                  <a:gd name="connsiteX13" fmla="*/ 151432 w 749806"/>
                  <a:gd name="connsiteY13" fmla="*/ 2117 h 367037"/>
                  <a:gd name="connsiteX14" fmla="*/ 79983 w 749806"/>
                  <a:gd name="connsiteY14" fmla="*/ 20509 h 367037"/>
                  <a:gd name="connsiteX15" fmla="*/ 45251 w 749806"/>
                  <a:gd name="connsiteY15" fmla="*/ 4399 h 367037"/>
                  <a:gd name="connsiteX16" fmla="*/ 0 w 749806"/>
                  <a:gd name="connsiteY16" fmla="*/ 49254 h 367037"/>
                  <a:gd name="connsiteX17" fmla="*/ 0 w 749806"/>
                  <a:gd name="connsiteY17" fmla="*/ 313550 h 367037"/>
                  <a:gd name="connsiteX18" fmla="*/ 45251 w 749806"/>
                  <a:gd name="connsiteY18" fmla="*/ 358404 h 367037"/>
                  <a:gd name="connsiteX19" fmla="*/ 90502 w 749806"/>
                  <a:gd name="connsiteY19" fmla="*/ 313550 h 367037"/>
                  <a:gd name="connsiteX20" fmla="*/ 90502 w 749806"/>
                  <a:gd name="connsiteY20" fmla="*/ 142336 h 367037"/>
                  <a:gd name="connsiteX21" fmla="*/ 151432 w 749806"/>
                  <a:gd name="connsiteY21" fmla="*/ 88286 h 367037"/>
                  <a:gd name="connsiteX22" fmla="*/ 213685 w 749806"/>
                  <a:gd name="connsiteY22" fmla="*/ 150540 h 367037"/>
                  <a:gd name="connsiteX23" fmla="*/ 213685 w 749806"/>
                  <a:gd name="connsiteY23" fmla="*/ 316262 h 367037"/>
                  <a:gd name="connsiteX24" fmla="*/ 256752 w 749806"/>
                  <a:gd name="connsiteY24" fmla="*/ 359330 h 367037"/>
                  <a:gd name="connsiteX25" fmla="*/ 299820 w 749806"/>
                  <a:gd name="connsiteY25" fmla="*/ 316262 h 367037"/>
                  <a:gd name="connsiteX26" fmla="*/ 299820 w 749806"/>
                  <a:gd name="connsiteY26" fmla="*/ 150540 h 367037"/>
                  <a:gd name="connsiteX27" fmla="*/ 362073 w 749806"/>
                  <a:gd name="connsiteY27" fmla="*/ 88286 h 367037"/>
                  <a:gd name="connsiteX28" fmla="*/ 424326 w 749806"/>
                  <a:gd name="connsiteY28" fmla="*/ 150540 h 367037"/>
                  <a:gd name="connsiteX29" fmla="*/ 423730 w 749806"/>
                  <a:gd name="connsiteY29" fmla="*/ 183519 h 367037"/>
                  <a:gd name="connsiteX30" fmla="*/ 423730 w 749806"/>
                  <a:gd name="connsiteY30" fmla="*/ 183519 h 367037"/>
                  <a:gd name="connsiteX31" fmla="*/ 423730 w 749806"/>
                  <a:gd name="connsiteY31" fmla="*/ 183519 h 367037"/>
                  <a:gd name="connsiteX32" fmla="*/ 423730 w 749806"/>
                  <a:gd name="connsiteY32" fmla="*/ 183519 h 367037"/>
                  <a:gd name="connsiteX33" fmla="*/ 477515 w 749806"/>
                  <a:gd name="connsiteY33" fmla="*/ 313351 h 367037"/>
                  <a:gd name="connsiteX34" fmla="*/ 607314 w 749806"/>
                  <a:gd name="connsiteY34" fmla="*/ 367038 h 367037"/>
                  <a:gd name="connsiteX35" fmla="*/ 737146 w 749806"/>
                  <a:gd name="connsiteY35" fmla="*/ 313351 h 367037"/>
                  <a:gd name="connsiteX36" fmla="*/ 737146 w 749806"/>
                  <a:gd name="connsiteY36" fmla="*/ 252388 h 367037"/>
                  <a:gd name="connsiteX37" fmla="*/ 676216 w 749806"/>
                  <a:gd name="connsiteY37" fmla="*/ 252388 h 3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49806" h="367037">
                    <a:moveTo>
                      <a:pt x="676216" y="252388"/>
                    </a:moveTo>
                    <a:cubicBezTo>
                      <a:pt x="638242" y="290362"/>
                      <a:pt x="576452" y="290362"/>
                      <a:pt x="538478" y="252388"/>
                    </a:cubicBezTo>
                    <a:cubicBezTo>
                      <a:pt x="521939" y="235849"/>
                      <a:pt x="512611" y="214811"/>
                      <a:pt x="510461" y="193211"/>
                    </a:cubicBezTo>
                    <a:cubicBezTo>
                      <a:pt x="510461" y="193211"/>
                      <a:pt x="509866" y="189572"/>
                      <a:pt x="510064" y="182493"/>
                    </a:cubicBezTo>
                    <a:cubicBezTo>
                      <a:pt x="510263" y="175911"/>
                      <a:pt x="510461" y="173397"/>
                      <a:pt x="510461" y="173397"/>
                    </a:cubicBezTo>
                    <a:cubicBezTo>
                      <a:pt x="512744" y="151201"/>
                      <a:pt x="522469" y="130627"/>
                      <a:pt x="538445" y="114650"/>
                    </a:cubicBezTo>
                    <a:cubicBezTo>
                      <a:pt x="576419" y="76676"/>
                      <a:pt x="638242" y="76676"/>
                      <a:pt x="676216" y="114650"/>
                    </a:cubicBezTo>
                    <a:cubicBezTo>
                      <a:pt x="693052" y="131487"/>
                      <a:pt x="720342" y="131487"/>
                      <a:pt x="737179" y="114650"/>
                    </a:cubicBezTo>
                    <a:cubicBezTo>
                      <a:pt x="754015" y="97813"/>
                      <a:pt x="754015" y="70523"/>
                      <a:pt x="737179" y="53686"/>
                    </a:cubicBezTo>
                    <a:cubicBezTo>
                      <a:pt x="665564" y="-17895"/>
                      <a:pt x="549097" y="-17895"/>
                      <a:pt x="477515" y="53686"/>
                    </a:cubicBezTo>
                    <a:cubicBezTo>
                      <a:pt x="476953" y="54249"/>
                      <a:pt x="476424" y="54844"/>
                      <a:pt x="475895" y="55406"/>
                    </a:cubicBezTo>
                    <a:cubicBezTo>
                      <a:pt x="448638" y="22857"/>
                      <a:pt x="407754" y="2117"/>
                      <a:pt x="362073" y="2117"/>
                    </a:cubicBezTo>
                    <a:cubicBezTo>
                      <a:pt x="320924" y="2117"/>
                      <a:pt x="283678" y="18987"/>
                      <a:pt x="256752" y="46111"/>
                    </a:cubicBezTo>
                    <a:cubicBezTo>
                      <a:pt x="229827" y="18987"/>
                      <a:pt x="192581" y="2117"/>
                      <a:pt x="151432" y="2117"/>
                    </a:cubicBezTo>
                    <a:cubicBezTo>
                      <a:pt x="125531" y="2117"/>
                      <a:pt x="101186" y="8799"/>
                      <a:pt x="79983" y="20509"/>
                    </a:cubicBezTo>
                    <a:cubicBezTo>
                      <a:pt x="71680" y="10684"/>
                      <a:pt x="59210" y="4399"/>
                      <a:pt x="45251" y="4399"/>
                    </a:cubicBezTo>
                    <a:cubicBezTo>
                      <a:pt x="20244" y="4399"/>
                      <a:pt x="0" y="24478"/>
                      <a:pt x="0" y="49254"/>
                    </a:cubicBezTo>
                    <a:lnTo>
                      <a:pt x="0" y="313550"/>
                    </a:lnTo>
                    <a:cubicBezTo>
                      <a:pt x="0" y="338326"/>
                      <a:pt x="20244" y="358404"/>
                      <a:pt x="45251" y="358404"/>
                    </a:cubicBezTo>
                    <a:cubicBezTo>
                      <a:pt x="70258" y="358404"/>
                      <a:pt x="90502" y="338326"/>
                      <a:pt x="90502" y="313550"/>
                    </a:cubicBezTo>
                    <a:lnTo>
                      <a:pt x="90502" y="142336"/>
                    </a:lnTo>
                    <a:cubicBezTo>
                      <a:pt x="91891" y="108629"/>
                      <a:pt x="121496" y="88286"/>
                      <a:pt x="151432" y="88286"/>
                    </a:cubicBezTo>
                    <a:cubicBezTo>
                      <a:pt x="185767" y="88286"/>
                      <a:pt x="213685" y="116204"/>
                      <a:pt x="213685" y="150540"/>
                    </a:cubicBezTo>
                    <a:lnTo>
                      <a:pt x="213685" y="316262"/>
                    </a:lnTo>
                    <a:cubicBezTo>
                      <a:pt x="213685" y="340046"/>
                      <a:pt x="232969" y="359330"/>
                      <a:pt x="256752" y="359330"/>
                    </a:cubicBezTo>
                    <a:cubicBezTo>
                      <a:pt x="280535" y="359330"/>
                      <a:pt x="299820" y="340046"/>
                      <a:pt x="299820" y="316262"/>
                    </a:cubicBezTo>
                    <a:lnTo>
                      <a:pt x="299820" y="150540"/>
                    </a:lnTo>
                    <a:cubicBezTo>
                      <a:pt x="299820" y="116204"/>
                      <a:pt x="327738" y="88286"/>
                      <a:pt x="362073" y="88286"/>
                    </a:cubicBezTo>
                    <a:cubicBezTo>
                      <a:pt x="396408" y="88286"/>
                      <a:pt x="424326" y="116204"/>
                      <a:pt x="424326" y="150540"/>
                    </a:cubicBezTo>
                    <a:cubicBezTo>
                      <a:pt x="424326" y="150540"/>
                      <a:pt x="423730" y="178789"/>
                      <a:pt x="423730" y="183519"/>
                    </a:cubicBezTo>
                    <a:cubicBezTo>
                      <a:pt x="423730" y="183519"/>
                      <a:pt x="423730" y="183519"/>
                      <a:pt x="423730" y="183519"/>
                    </a:cubicBezTo>
                    <a:lnTo>
                      <a:pt x="423730" y="183519"/>
                    </a:lnTo>
                    <a:lnTo>
                      <a:pt x="423730" y="183519"/>
                    </a:lnTo>
                    <a:cubicBezTo>
                      <a:pt x="423730" y="232574"/>
                      <a:pt x="442817" y="278685"/>
                      <a:pt x="477515" y="313351"/>
                    </a:cubicBezTo>
                    <a:cubicBezTo>
                      <a:pt x="513306" y="349142"/>
                      <a:pt x="560310" y="367038"/>
                      <a:pt x="607314" y="367038"/>
                    </a:cubicBezTo>
                    <a:cubicBezTo>
                      <a:pt x="654351" y="367038"/>
                      <a:pt x="701355" y="349142"/>
                      <a:pt x="737146" y="313351"/>
                    </a:cubicBezTo>
                    <a:cubicBezTo>
                      <a:pt x="753982" y="296514"/>
                      <a:pt x="753982" y="269225"/>
                      <a:pt x="737146" y="252388"/>
                    </a:cubicBezTo>
                    <a:cubicBezTo>
                      <a:pt x="720342" y="235551"/>
                      <a:pt x="693052" y="235551"/>
                      <a:pt x="676216" y="252388"/>
                    </a:cubicBezTo>
                    <a:close/>
                  </a:path>
                </a:pathLst>
              </a:custGeom>
              <a:solidFill>
                <a:schemeClr val="tx1"/>
              </a:solidFill>
              <a:ln w="3304" cap="flat">
                <a:noFill/>
                <a:prstDash val="solid"/>
                <a:miter/>
              </a:ln>
            </p:spPr>
            <p:txBody>
              <a:bodyPr rtlCol="0" anchor="ctr"/>
              <a:lstStyle/>
              <a:p>
                <a:endParaRPr lang="en-GB" dirty="0"/>
              </a:p>
            </p:txBody>
          </p:sp>
          <p:sp>
            <p:nvSpPr>
              <p:cNvPr id="31" name="Freihandform: Form 30">
                <a:extLst>
                  <a:ext uri="{FF2B5EF4-FFF2-40B4-BE49-F238E27FC236}">
                    <a16:creationId xmlns:a16="http://schemas.microsoft.com/office/drawing/2014/main" id="{2A41FB7D-DAF5-E120-B64F-C39EA74782B4}"/>
                  </a:ext>
                </a:extLst>
              </p:cNvPr>
              <p:cNvSpPr/>
              <p:nvPr/>
            </p:nvSpPr>
            <p:spPr>
              <a:xfrm rot="-553102">
                <a:off x="5670093" y="319931"/>
                <a:ext cx="194436" cy="194437"/>
              </a:xfrm>
              <a:custGeom>
                <a:avLst/>
                <a:gdLst>
                  <a:gd name="connsiteX0" fmla="*/ 194436 w 194436"/>
                  <a:gd name="connsiteY0" fmla="*/ 97219 h 194437"/>
                  <a:gd name="connsiteX1" fmla="*/ 97218 w 194436"/>
                  <a:gd name="connsiteY1" fmla="*/ 194438 h 194437"/>
                  <a:gd name="connsiteX2" fmla="*/ 0 w 194436"/>
                  <a:gd name="connsiteY2" fmla="*/ 97219 h 194437"/>
                  <a:gd name="connsiteX3" fmla="*/ 97218 w 194436"/>
                  <a:gd name="connsiteY3" fmla="*/ 0 h 194437"/>
                  <a:gd name="connsiteX4" fmla="*/ 194436 w 194436"/>
                  <a:gd name="connsiteY4" fmla="*/ 97219 h 194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36" h="194437">
                    <a:moveTo>
                      <a:pt x="194436" y="97219"/>
                    </a:moveTo>
                    <a:cubicBezTo>
                      <a:pt x="194436" y="150911"/>
                      <a:pt x="150910" y="194438"/>
                      <a:pt x="97218" y="194438"/>
                    </a:cubicBezTo>
                    <a:cubicBezTo>
                      <a:pt x="43526" y="194438"/>
                      <a:pt x="0" y="150911"/>
                      <a:pt x="0" y="97219"/>
                    </a:cubicBezTo>
                    <a:cubicBezTo>
                      <a:pt x="0" y="43526"/>
                      <a:pt x="43526" y="0"/>
                      <a:pt x="97218" y="0"/>
                    </a:cubicBezTo>
                    <a:cubicBezTo>
                      <a:pt x="150910" y="0"/>
                      <a:pt x="194436" y="43526"/>
                      <a:pt x="194436" y="97219"/>
                    </a:cubicBezTo>
                    <a:close/>
                  </a:path>
                </a:pathLst>
              </a:custGeom>
              <a:solidFill>
                <a:schemeClr val="tx1"/>
              </a:solidFill>
              <a:ln w="3304" cap="flat">
                <a:noFill/>
                <a:prstDash val="solid"/>
                <a:miter/>
              </a:ln>
            </p:spPr>
            <p:txBody>
              <a:bodyPr rtlCol="0" anchor="ctr"/>
              <a:lstStyle/>
              <a:p>
                <a:endParaRPr lang="en-GB" dirty="0"/>
              </a:p>
            </p:txBody>
          </p:sp>
        </p:grpSp>
      </p:grpSp>
    </p:spTree>
    <p:extLst>
      <p:ext uri="{BB962C8B-B14F-4D97-AF65-F5344CB8AC3E}">
        <p14:creationId xmlns:p14="http://schemas.microsoft.com/office/powerpoint/2010/main" val="1604240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5D64D18-F258-3E35-7208-A2AE75A5EF49}"/>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910F799C-8DC4-9BBB-2259-159FF4E94958}"/>
              </a:ext>
            </a:extLst>
          </p:cNvPr>
          <p:cNvSpPr>
            <a:spLocks noGrp="1"/>
          </p:cNvSpPr>
          <p:nvPr>
            <p:ph type="title"/>
          </p:nvPr>
        </p:nvSpPr>
        <p:spPr/>
        <p:txBody>
          <a:bodyPr/>
          <a:lstStyle/>
          <a:p>
            <a:r>
              <a:rPr lang="en-GB" dirty="0"/>
              <a:t>CSRD: Who must Report? Post-Omnibus Version</a:t>
            </a:r>
          </a:p>
        </p:txBody>
      </p:sp>
      <p:sp>
        <p:nvSpPr>
          <p:cNvPr id="5" name="Datumsplatzhalter 4">
            <a:extLst>
              <a:ext uri="{FF2B5EF4-FFF2-40B4-BE49-F238E27FC236}">
                <a16:creationId xmlns:a16="http://schemas.microsoft.com/office/drawing/2014/main" id="{DD25AE2A-1CBF-2153-FCD0-98B459838328}"/>
              </a:ext>
            </a:extLst>
          </p:cNvPr>
          <p:cNvSpPr>
            <a:spLocks noGrp="1"/>
          </p:cNvSpPr>
          <p:nvPr>
            <p:ph type="dt" sz="half" idx="10"/>
          </p:nvPr>
        </p:nvSpPr>
        <p:spPr/>
        <p:txBody>
          <a:bodyPr/>
          <a:lstStyle/>
          <a:p>
            <a:r>
              <a:rPr lang="en-US" dirty="0"/>
              <a:t>(gerated with ChatGPT o3, 2025) </a:t>
            </a:r>
            <a:endParaRPr lang="en-GB" dirty="0"/>
          </a:p>
        </p:txBody>
      </p:sp>
      <p:sp>
        <p:nvSpPr>
          <p:cNvPr id="6" name="Fußzeilenplatzhalter 5">
            <a:extLst>
              <a:ext uri="{FF2B5EF4-FFF2-40B4-BE49-F238E27FC236}">
                <a16:creationId xmlns:a16="http://schemas.microsoft.com/office/drawing/2014/main" id="{5172ECEA-2A12-D260-C221-EE309BB8A83A}"/>
              </a:ext>
            </a:extLst>
          </p:cNvPr>
          <p:cNvSpPr>
            <a:spLocks noGrp="1"/>
          </p:cNvSpPr>
          <p:nvPr>
            <p:ph type="ftr" sz="quarter" idx="11"/>
          </p:nvPr>
        </p:nvSpPr>
        <p:spPr/>
        <p:txBody>
          <a:bodyPr/>
          <a:lstStyle/>
          <a:p>
            <a:r>
              <a:rPr lang="en-GB" dirty="0"/>
              <a:t>KMH / SEM</a:t>
            </a:r>
          </a:p>
        </p:txBody>
      </p:sp>
      <p:graphicFrame>
        <p:nvGraphicFramePr>
          <p:cNvPr id="12" name="Inhaltsplatzhalter 11">
            <a:extLst>
              <a:ext uri="{FF2B5EF4-FFF2-40B4-BE49-F238E27FC236}">
                <a16:creationId xmlns:a16="http://schemas.microsoft.com/office/drawing/2014/main" id="{9AB9A8EF-EFB1-3FFA-E98C-4079AB2B93D1}"/>
              </a:ext>
            </a:extLst>
          </p:cNvPr>
          <p:cNvGraphicFramePr>
            <a:graphicFrameLocks noGrp="1"/>
          </p:cNvGraphicFramePr>
          <p:nvPr>
            <p:ph idx="1"/>
            <p:extLst>
              <p:ext uri="{D42A27DB-BD31-4B8C-83A1-F6EECF244321}">
                <p14:modId xmlns:p14="http://schemas.microsoft.com/office/powerpoint/2010/main" val="3964400966"/>
              </p:ext>
            </p:extLst>
          </p:nvPr>
        </p:nvGraphicFramePr>
        <p:xfrm>
          <a:off x="695324" y="1464215"/>
          <a:ext cx="10800678" cy="4669595"/>
        </p:xfrm>
        <a:graphic>
          <a:graphicData uri="http://schemas.openxmlformats.org/drawingml/2006/table">
            <a:tbl>
              <a:tblPr firstRow="1" firstCol="1">
                <a:tableStyleId>{B301B821-A1FF-4177-AEE7-76D212191A09}</a:tableStyleId>
              </a:tblPr>
              <a:tblGrid>
                <a:gridCol w="1542954">
                  <a:extLst>
                    <a:ext uri="{9D8B030D-6E8A-4147-A177-3AD203B41FA5}">
                      <a16:colId xmlns:a16="http://schemas.microsoft.com/office/drawing/2014/main" val="536309498"/>
                    </a:ext>
                  </a:extLst>
                </a:gridCol>
                <a:gridCol w="2345722">
                  <a:extLst>
                    <a:ext uri="{9D8B030D-6E8A-4147-A177-3AD203B41FA5}">
                      <a16:colId xmlns:a16="http://schemas.microsoft.com/office/drawing/2014/main" val="900365633"/>
                    </a:ext>
                  </a:extLst>
                </a:gridCol>
                <a:gridCol w="1152000">
                  <a:extLst>
                    <a:ext uri="{9D8B030D-6E8A-4147-A177-3AD203B41FA5}">
                      <a16:colId xmlns:a16="http://schemas.microsoft.com/office/drawing/2014/main" val="2751648038"/>
                    </a:ext>
                  </a:extLst>
                </a:gridCol>
                <a:gridCol w="2016000">
                  <a:extLst>
                    <a:ext uri="{9D8B030D-6E8A-4147-A177-3AD203B41FA5}">
                      <a16:colId xmlns:a16="http://schemas.microsoft.com/office/drawing/2014/main" val="3110803363"/>
                    </a:ext>
                  </a:extLst>
                </a:gridCol>
                <a:gridCol w="1512000">
                  <a:extLst>
                    <a:ext uri="{9D8B030D-6E8A-4147-A177-3AD203B41FA5}">
                      <a16:colId xmlns:a16="http://schemas.microsoft.com/office/drawing/2014/main" val="3525533176"/>
                    </a:ext>
                  </a:extLst>
                </a:gridCol>
                <a:gridCol w="1008000">
                  <a:extLst>
                    <a:ext uri="{9D8B030D-6E8A-4147-A177-3AD203B41FA5}">
                      <a16:colId xmlns:a16="http://schemas.microsoft.com/office/drawing/2014/main" val="3635920208"/>
                    </a:ext>
                  </a:extLst>
                </a:gridCol>
                <a:gridCol w="1224002">
                  <a:extLst>
                    <a:ext uri="{9D8B030D-6E8A-4147-A177-3AD203B41FA5}">
                      <a16:colId xmlns:a16="http://schemas.microsoft.com/office/drawing/2014/main" val="536930794"/>
                    </a:ext>
                  </a:extLst>
                </a:gridCol>
              </a:tblGrid>
              <a:tr h="341381">
                <a:tc>
                  <a:txBody>
                    <a:bodyPr/>
                    <a:lstStyle/>
                    <a:p>
                      <a:r>
                        <a:rPr lang="de-AT" sz="1400" b="1" dirty="0"/>
                        <a:t>Category</a:t>
                      </a:r>
                      <a:endParaRPr lang="de-AT" sz="1400" dirty="0"/>
                    </a:p>
                  </a:txBody>
                  <a:tcPr marL="48769" marR="48769" marT="24384" marB="24384" anchor="ctr"/>
                </a:tc>
                <a:tc>
                  <a:txBody>
                    <a:bodyPr/>
                    <a:lstStyle/>
                    <a:p>
                      <a:r>
                        <a:rPr lang="de-AT" sz="1400" b="1" dirty="0"/>
                        <a:t>Criteria</a:t>
                      </a:r>
                      <a:endParaRPr lang="de-AT" sz="1400" dirty="0"/>
                    </a:p>
                  </a:txBody>
                  <a:tcPr marL="48769" marR="48769" marT="24384" marB="24384" anchor="ctr"/>
                </a:tc>
                <a:tc>
                  <a:txBody>
                    <a:bodyPr/>
                    <a:lstStyle/>
                    <a:p>
                      <a:r>
                        <a:rPr lang="de-AT" sz="1400" b="1" dirty="0"/>
                        <a:t>Employee Threshold</a:t>
                      </a:r>
                      <a:endParaRPr lang="de-AT" sz="1400" dirty="0"/>
                    </a:p>
                  </a:txBody>
                  <a:tcPr marL="48769" marR="48769" marT="24384" marB="24384" anchor="ctr"/>
                </a:tc>
                <a:tc>
                  <a:txBody>
                    <a:bodyPr/>
                    <a:lstStyle/>
                    <a:p>
                      <a:r>
                        <a:rPr lang="de-AT" sz="1400" b="1" dirty="0"/>
                        <a:t>Financial Threshold</a:t>
                      </a:r>
                      <a:endParaRPr lang="de-AT" sz="1400" dirty="0"/>
                    </a:p>
                  </a:txBody>
                  <a:tcPr marL="48769" marR="48769" marT="24384" marB="24384" anchor="ctr"/>
                </a:tc>
                <a:tc>
                  <a:txBody>
                    <a:bodyPr/>
                    <a:lstStyle/>
                    <a:p>
                      <a:pPr algn="ctr"/>
                      <a:r>
                        <a:rPr lang="de-AT" sz="1400" b="1" dirty="0"/>
                        <a:t>Listing Status</a:t>
                      </a:r>
                      <a:endParaRPr lang="de-AT" sz="1400" dirty="0"/>
                    </a:p>
                  </a:txBody>
                  <a:tcPr marL="48769" marR="48769" marT="24384" marB="24384" anchor="ctr"/>
                </a:tc>
                <a:tc>
                  <a:txBody>
                    <a:bodyPr/>
                    <a:lstStyle/>
                    <a:p>
                      <a:pPr algn="ctr"/>
                      <a:r>
                        <a:rPr lang="de-AT" sz="1400" b="1" dirty="0"/>
                        <a:t>First Report Due</a:t>
                      </a:r>
                      <a:endParaRPr lang="de-AT" sz="1400" dirty="0"/>
                    </a:p>
                  </a:txBody>
                  <a:tcPr marL="48769" marR="48769" marT="24384" marB="24384" anchor="ctr"/>
                </a:tc>
                <a:tc>
                  <a:txBody>
                    <a:bodyPr/>
                    <a:lstStyle/>
                    <a:p>
                      <a:pPr algn="ctr"/>
                      <a:r>
                        <a:rPr lang="de-AT" sz="1400" b="1" dirty="0"/>
                        <a:t>Financial Year Covered</a:t>
                      </a:r>
                      <a:endParaRPr lang="de-AT" sz="1400" dirty="0"/>
                    </a:p>
                  </a:txBody>
                  <a:tcPr marL="48769" marR="48769" marT="24384" marB="24384" anchor="ctr"/>
                </a:tc>
                <a:extLst>
                  <a:ext uri="{0D108BD9-81ED-4DB2-BD59-A6C34878D82A}">
                    <a16:rowId xmlns:a16="http://schemas.microsoft.com/office/drawing/2014/main" val="1276967089"/>
                  </a:ext>
                </a:extLst>
              </a:tr>
              <a:tr h="926605">
                <a:tc>
                  <a:txBody>
                    <a:bodyPr/>
                    <a:lstStyle/>
                    <a:p>
                      <a:r>
                        <a:rPr lang="en-US" sz="1400" b="1" dirty="0"/>
                        <a:t>Wave 1: Existing NFRD Companies</a:t>
                      </a:r>
                      <a:endParaRPr lang="en-US" sz="1400" dirty="0"/>
                    </a:p>
                  </a:txBody>
                  <a:tcPr marL="48769" marR="48769" marT="24384" marB="24384" anchor="ctr"/>
                </a:tc>
                <a:tc>
                  <a:txBody>
                    <a:bodyPr/>
                    <a:lstStyle/>
                    <a:p>
                      <a:r>
                        <a:rPr lang="en-US" sz="1400" dirty="0"/>
                        <a:t>Companies previously </a:t>
                      </a:r>
                      <a:br>
                        <a:rPr lang="en-US" sz="1400" dirty="0"/>
                      </a:br>
                      <a:r>
                        <a:rPr lang="en-US" sz="1400" dirty="0"/>
                        <a:t>subject to NFRD</a:t>
                      </a:r>
                      <a:br>
                        <a:rPr lang="en-US" sz="1400" dirty="0"/>
                      </a:br>
                      <a:r>
                        <a:rPr lang="en-US" sz="1400" dirty="0"/>
                        <a:t>(public-interest entities)</a:t>
                      </a:r>
                    </a:p>
                  </a:txBody>
                  <a:tcPr marL="48769" marR="48769" marT="24384" marB="24384" anchor="ctr"/>
                </a:tc>
                <a:tc>
                  <a:txBody>
                    <a:bodyPr/>
                    <a:lstStyle/>
                    <a:p>
                      <a:r>
                        <a:rPr lang="de-AT" sz="1400" dirty="0"/>
                        <a:t>&gt;500</a:t>
                      </a:r>
                    </a:p>
                  </a:txBody>
                  <a:tcPr marL="48769" marR="48769" marT="24384" marB="24384" anchor="ctr"/>
                </a:tc>
                <a:tc>
                  <a:txBody>
                    <a:bodyPr/>
                    <a:lstStyle/>
                    <a:p>
                      <a:r>
                        <a:rPr lang="de-AT" sz="1400" dirty="0"/>
                        <a:t>Not specified</a:t>
                      </a:r>
                    </a:p>
                  </a:txBody>
                  <a:tcPr marL="48769" marR="48769" marT="24384" marB="24384" anchor="ctr"/>
                </a:tc>
                <a:tc>
                  <a:txBody>
                    <a:bodyPr/>
                    <a:lstStyle/>
                    <a:p>
                      <a:pPr algn="ctr"/>
                      <a:r>
                        <a:rPr lang="de-AT" sz="1400" dirty="0"/>
                        <a:t>Listed / Banks / Insurers</a:t>
                      </a:r>
                    </a:p>
                  </a:txBody>
                  <a:tcPr marL="48769" marR="48769" marT="24384" marB="24384" anchor="ctr"/>
                </a:tc>
                <a:tc>
                  <a:txBody>
                    <a:bodyPr/>
                    <a:lstStyle/>
                    <a:p>
                      <a:pPr algn="ctr"/>
                      <a:r>
                        <a:rPr lang="de-AT" sz="1400" dirty="0"/>
                        <a:t>2025</a:t>
                      </a:r>
                    </a:p>
                  </a:txBody>
                  <a:tcPr marL="48769" marR="48769" marT="24384" marB="24384" anchor="ctr"/>
                </a:tc>
                <a:tc>
                  <a:txBody>
                    <a:bodyPr/>
                    <a:lstStyle/>
                    <a:p>
                      <a:pPr algn="ctr"/>
                      <a:r>
                        <a:rPr lang="de-AT" sz="1400" dirty="0"/>
                        <a:t>2024</a:t>
                      </a:r>
                    </a:p>
                  </a:txBody>
                  <a:tcPr marL="48769" marR="48769" marT="24384" marB="24384" anchor="ctr"/>
                </a:tc>
                <a:extLst>
                  <a:ext uri="{0D108BD9-81ED-4DB2-BD59-A6C34878D82A}">
                    <a16:rowId xmlns:a16="http://schemas.microsoft.com/office/drawing/2014/main" val="1242820573"/>
                  </a:ext>
                </a:extLst>
              </a:tr>
              <a:tr h="780299">
                <a:tc>
                  <a:txBody>
                    <a:bodyPr/>
                    <a:lstStyle/>
                    <a:p>
                      <a:r>
                        <a:rPr lang="en-US" sz="1400" b="1" dirty="0"/>
                        <a:t>Wave 2: Large Companies (revised)</a:t>
                      </a:r>
                      <a:endParaRPr lang="en-US" sz="1400" dirty="0"/>
                    </a:p>
                  </a:txBody>
                  <a:tcPr marL="48769" marR="48769" marT="24384" marB="24384" anchor="ctr"/>
                </a:tc>
                <a:tc>
                  <a:txBody>
                    <a:bodyPr/>
                    <a:lstStyle/>
                    <a:p>
                      <a:r>
                        <a:rPr lang="de-AT" sz="1400" dirty="0"/>
                        <a:t>Large companies</a:t>
                      </a:r>
                      <a:br>
                        <a:rPr lang="de-AT" sz="1400" dirty="0"/>
                      </a:br>
                      <a:r>
                        <a:rPr lang="de-AT" sz="1400" dirty="0"/>
                        <a:t>(including unlisted)</a:t>
                      </a:r>
                    </a:p>
                  </a:txBody>
                  <a:tcPr marL="48769" marR="48769" marT="24384" marB="24384" anchor="ctr"/>
                </a:tc>
                <a:tc>
                  <a:txBody>
                    <a:bodyPr/>
                    <a:lstStyle/>
                    <a:p>
                      <a:r>
                        <a:rPr lang="de-AT" sz="1400" dirty="0"/>
                        <a:t>&gt;1,000</a:t>
                      </a:r>
                    </a:p>
                  </a:txBody>
                  <a:tcPr marL="48769" marR="48769" marT="24384" marB="24384" anchor="ctr"/>
                </a:tc>
                <a:tc>
                  <a:txBody>
                    <a:bodyPr/>
                    <a:lstStyle/>
                    <a:p>
                      <a:r>
                        <a:rPr lang="en-US" sz="1400" dirty="0"/>
                        <a:t>€50 million turnover or €25 million balance </a:t>
                      </a:r>
                      <a:br>
                        <a:rPr lang="en-US" sz="1400" dirty="0"/>
                      </a:br>
                      <a:r>
                        <a:rPr lang="en-US" sz="1400" dirty="0"/>
                        <a:t>sheet total</a:t>
                      </a:r>
                    </a:p>
                  </a:txBody>
                  <a:tcPr marL="48769" marR="48769" marT="24384" marB="24384" anchor="ctr"/>
                </a:tc>
                <a:tc>
                  <a:txBody>
                    <a:bodyPr/>
                    <a:lstStyle/>
                    <a:p>
                      <a:pPr algn="ctr"/>
                      <a:r>
                        <a:rPr lang="de-AT" sz="1400" dirty="0"/>
                        <a:t>Listed or unlisted</a:t>
                      </a:r>
                    </a:p>
                  </a:txBody>
                  <a:tcPr marL="48769" marR="48769" marT="24384" marB="24384" anchor="ctr"/>
                </a:tc>
                <a:tc>
                  <a:txBody>
                    <a:bodyPr/>
                    <a:lstStyle/>
                    <a:p>
                      <a:pPr algn="ctr"/>
                      <a:r>
                        <a:rPr lang="de-AT" sz="1400" dirty="0"/>
                        <a:t>2028</a:t>
                      </a:r>
                    </a:p>
                  </a:txBody>
                  <a:tcPr marL="48769" marR="48769" marT="24384" marB="24384" anchor="ctr"/>
                </a:tc>
                <a:tc>
                  <a:txBody>
                    <a:bodyPr/>
                    <a:lstStyle/>
                    <a:p>
                      <a:pPr algn="ctr"/>
                      <a:r>
                        <a:rPr lang="de-AT" sz="1400" dirty="0"/>
                        <a:t>2027</a:t>
                      </a:r>
                    </a:p>
                  </a:txBody>
                  <a:tcPr marL="48769" marR="48769" marT="24384" marB="24384" anchor="ctr"/>
                </a:tc>
                <a:extLst>
                  <a:ext uri="{0D108BD9-81ED-4DB2-BD59-A6C34878D82A}">
                    <a16:rowId xmlns:a16="http://schemas.microsoft.com/office/drawing/2014/main" val="3998574861"/>
                  </a:ext>
                </a:extLst>
              </a:tr>
              <a:tr h="926605">
                <a:tc>
                  <a:txBody>
                    <a:bodyPr/>
                    <a:lstStyle/>
                    <a:p>
                      <a:r>
                        <a:rPr lang="de-AT" sz="1400" b="1" dirty="0"/>
                        <a:t>Wave 3: </a:t>
                      </a:r>
                      <a:br>
                        <a:rPr lang="de-AT" sz="1400" b="1" dirty="0"/>
                      </a:br>
                      <a:r>
                        <a:rPr lang="de-AT" sz="1400" b="1" dirty="0"/>
                        <a:t>Listed SMEs</a:t>
                      </a:r>
                      <a:endParaRPr lang="de-AT" sz="1400" dirty="0"/>
                    </a:p>
                  </a:txBody>
                  <a:tcPr marL="48769" marR="48769" marT="24384" marB="24384" anchor="ctr"/>
                </a:tc>
                <a:tc>
                  <a:txBody>
                    <a:bodyPr/>
                    <a:lstStyle/>
                    <a:p>
                      <a:r>
                        <a:rPr lang="en-US" sz="1400" dirty="0"/>
                        <a:t>SMEs listed on EU regulated markets (excluding micro-enterprises)</a:t>
                      </a:r>
                    </a:p>
                  </a:txBody>
                  <a:tcPr marL="48769" marR="48769" marT="24384" marB="24384" anchor="ctr"/>
                </a:tc>
                <a:tc>
                  <a:txBody>
                    <a:bodyPr/>
                    <a:lstStyle/>
                    <a:p>
                      <a:r>
                        <a:rPr lang="de-AT" sz="1400" dirty="0"/>
                        <a:t>No minimum</a:t>
                      </a:r>
                    </a:p>
                  </a:txBody>
                  <a:tcPr marL="48769" marR="48769" marT="24384" marB="24384" anchor="ctr"/>
                </a:tc>
                <a:tc>
                  <a:txBody>
                    <a:bodyPr/>
                    <a:lstStyle/>
                    <a:p>
                      <a:r>
                        <a:rPr lang="de-AT" sz="1400" dirty="0"/>
                        <a:t>Not specified</a:t>
                      </a:r>
                    </a:p>
                  </a:txBody>
                  <a:tcPr marL="48769" marR="48769" marT="24384" marB="24384" anchor="ctr"/>
                </a:tc>
                <a:tc>
                  <a:txBody>
                    <a:bodyPr/>
                    <a:lstStyle/>
                    <a:p>
                      <a:pPr algn="ctr"/>
                      <a:r>
                        <a:rPr lang="de-AT" sz="1400" dirty="0"/>
                        <a:t>Listed on EU regulated market</a:t>
                      </a:r>
                    </a:p>
                  </a:txBody>
                  <a:tcPr marL="48769" marR="48769" marT="24384" marB="24384" anchor="ctr"/>
                </a:tc>
                <a:tc>
                  <a:txBody>
                    <a:bodyPr/>
                    <a:lstStyle/>
                    <a:p>
                      <a:pPr algn="ctr"/>
                      <a:r>
                        <a:rPr lang="de-AT" sz="1400" dirty="0"/>
                        <a:t>2029</a:t>
                      </a:r>
                    </a:p>
                  </a:txBody>
                  <a:tcPr marL="48769" marR="48769" marT="24384" marB="24384" anchor="ctr"/>
                </a:tc>
                <a:tc>
                  <a:txBody>
                    <a:bodyPr/>
                    <a:lstStyle/>
                    <a:p>
                      <a:pPr algn="ctr"/>
                      <a:r>
                        <a:rPr lang="de-AT" sz="1400" dirty="0"/>
                        <a:t>2028</a:t>
                      </a:r>
                    </a:p>
                  </a:txBody>
                  <a:tcPr marL="48769" marR="48769" marT="24384" marB="24384" anchor="ctr"/>
                </a:tc>
                <a:extLst>
                  <a:ext uri="{0D108BD9-81ED-4DB2-BD59-A6C34878D82A}">
                    <a16:rowId xmlns:a16="http://schemas.microsoft.com/office/drawing/2014/main" val="3855595962"/>
                  </a:ext>
                </a:extLst>
              </a:tr>
              <a:tr h="926605">
                <a:tc>
                  <a:txBody>
                    <a:bodyPr/>
                    <a:lstStyle/>
                    <a:p>
                      <a:r>
                        <a:rPr lang="de-AT" sz="1400" b="1" dirty="0"/>
                        <a:t>Wave 4: </a:t>
                      </a:r>
                      <a:br>
                        <a:rPr lang="de-AT" sz="1400" b="1" dirty="0"/>
                      </a:br>
                      <a:r>
                        <a:rPr lang="de-AT" sz="1400" b="1" dirty="0"/>
                        <a:t>Non-EU </a:t>
                      </a:r>
                      <a:br>
                        <a:rPr lang="de-AT" sz="1400" b="1" dirty="0"/>
                      </a:br>
                      <a:r>
                        <a:rPr lang="de-AT" sz="1400" b="1" dirty="0"/>
                        <a:t>Companies</a:t>
                      </a:r>
                      <a:endParaRPr lang="de-AT" sz="1400" dirty="0"/>
                    </a:p>
                  </a:txBody>
                  <a:tcPr marL="48769" marR="48769" marT="24384" marB="24384" anchor="ctr"/>
                </a:tc>
                <a:tc>
                  <a:txBody>
                    <a:bodyPr/>
                    <a:lstStyle/>
                    <a:p>
                      <a:r>
                        <a:rPr lang="en-US" sz="1400" dirty="0"/>
                        <a:t>Non-EU companies with significant operations </a:t>
                      </a:r>
                      <a:br>
                        <a:rPr lang="en-US" sz="1400" dirty="0"/>
                      </a:br>
                      <a:r>
                        <a:rPr lang="en-US" sz="1400" dirty="0"/>
                        <a:t>in the EU</a:t>
                      </a:r>
                    </a:p>
                  </a:txBody>
                  <a:tcPr marL="48769" marR="48769" marT="24384" marB="24384" anchor="ctr"/>
                </a:tc>
                <a:tc>
                  <a:txBody>
                    <a:bodyPr/>
                    <a:lstStyle/>
                    <a:p>
                      <a:r>
                        <a:rPr lang="de-AT" sz="1400" dirty="0"/>
                        <a:t>N/A</a:t>
                      </a:r>
                    </a:p>
                  </a:txBody>
                  <a:tcPr marL="48769" marR="48769" marT="24384" marB="24384" anchor="ctr"/>
                </a:tc>
                <a:tc>
                  <a:txBody>
                    <a:bodyPr/>
                    <a:lstStyle/>
                    <a:p>
                      <a:r>
                        <a:rPr lang="en-US" sz="1400" dirty="0"/>
                        <a:t>€150 million EU turnover AND EU branch/</a:t>
                      </a:r>
                      <a:br>
                        <a:rPr lang="en-US" sz="1400" dirty="0"/>
                      </a:br>
                      <a:r>
                        <a:rPr lang="en-US" sz="1400" dirty="0"/>
                        <a:t>subsidiary in scope</a:t>
                      </a:r>
                    </a:p>
                  </a:txBody>
                  <a:tcPr marL="48769" marR="48769" marT="24384" marB="24384" anchor="ctr"/>
                </a:tc>
                <a:tc>
                  <a:txBody>
                    <a:bodyPr/>
                    <a:lstStyle/>
                    <a:p>
                      <a:pPr algn="ctr"/>
                      <a:r>
                        <a:rPr lang="de-AT" sz="1400" dirty="0"/>
                        <a:t>Non-EU</a:t>
                      </a:r>
                    </a:p>
                  </a:txBody>
                  <a:tcPr marL="48769" marR="48769" marT="24384" marB="24384" anchor="ctr"/>
                </a:tc>
                <a:tc>
                  <a:txBody>
                    <a:bodyPr/>
                    <a:lstStyle/>
                    <a:p>
                      <a:pPr algn="ctr"/>
                      <a:r>
                        <a:rPr lang="de-AT" sz="1400" dirty="0"/>
                        <a:t>2029</a:t>
                      </a:r>
                    </a:p>
                  </a:txBody>
                  <a:tcPr marL="48769" marR="48769" marT="24384" marB="24384" anchor="ctr"/>
                </a:tc>
                <a:tc>
                  <a:txBody>
                    <a:bodyPr/>
                    <a:lstStyle/>
                    <a:p>
                      <a:pPr algn="ctr"/>
                      <a:r>
                        <a:rPr lang="de-AT" sz="1400" dirty="0"/>
                        <a:t>2028</a:t>
                      </a:r>
                    </a:p>
                  </a:txBody>
                  <a:tcPr marL="48769" marR="48769" marT="24384" marB="24384" anchor="ctr"/>
                </a:tc>
                <a:extLst>
                  <a:ext uri="{0D108BD9-81ED-4DB2-BD59-A6C34878D82A}">
                    <a16:rowId xmlns:a16="http://schemas.microsoft.com/office/drawing/2014/main" val="4259923719"/>
                  </a:ext>
                </a:extLst>
              </a:tr>
              <a:tr h="633993">
                <a:tc>
                  <a:txBody>
                    <a:bodyPr/>
                    <a:lstStyle/>
                    <a:p>
                      <a:r>
                        <a:rPr lang="de-AT" sz="1400" b="1" dirty="0"/>
                        <a:t>Voluntary Reporting (VSME)</a:t>
                      </a:r>
                      <a:endParaRPr lang="de-AT" sz="1400" dirty="0"/>
                    </a:p>
                  </a:txBody>
                  <a:tcPr marL="48769" marR="48769" marT="24384" marB="24384" anchor="ctr"/>
                </a:tc>
                <a:tc>
                  <a:txBody>
                    <a:bodyPr/>
                    <a:lstStyle/>
                    <a:p>
                      <a:r>
                        <a:rPr lang="en-US" sz="1400" dirty="0"/>
                        <a:t>Non-listed SMEs </a:t>
                      </a:r>
                      <a:br>
                        <a:rPr lang="en-US" sz="1400" dirty="0"/>
                      </a:br>
                      <a:r>
                        <a:rPr lang="en-US" sz="1400" dirty="0"/>
                        <a:t>not covered by CSRD</a:t>
                      </a:r>
                    </a:p>
                  </a:txBody>
                  <a:tcPr marL="48769" marR="48769" marT="24384" marB="24384" anchor="ctr"/>
                </a:tc>
                <a:tc>
                  <a:txBody>
                    <a:bodyPr/>
                    <a:lstStyle/>
                    <a:p>
                      <a:r>
                        <a:rPr lang="de-AT" sz="1400" dirty="0"/>
                        <a:t>Voluntary</a:t>
                      </a:r>
                    </a:p>
                  </a:txBody>
                  <a:tcPr marL="48769" marR="48769" marT="24384" marB="24384" anchor="ctr"/>
                </a:tc>
                <a:tc>
                  <a:txBody>
                    <a:bodyPr/>
                    <a:lstStyle/>
                    <a:p>
                      <a:r>
                        <a:rPr lang="de-AT" sz="1400" dirty="0"/>
                        <a:t>Voluntary</a:t>
                      </a:r>
                    </a:p>
                  </a:txBody>
                  <a:tcPr marL="48769" marR="48769" marT="24384" marB="24384" anchor="ctr"/>
                </a:tc>
                <a:tc>
                  <a:txBody>
                    <a:bodyPr/>
                    <a:lstStyle/>
                    <a:p>
                      <a:pPr algn="ctr"/>
                      <a:r>
                        <a:rPr lang="de-AT" sz="1400" dirty="0"/>
                        <a:t>Not listed</a:t>
                      </a:r>
                    </a:p>
                  </a:txBody>
                  <a:tcPr marL="48769" marR="48769" marT="24384" marB="24384" anchor="ctr"/>
                </a:tc>
                <a:tc>
                  <a:txBody>
                    <a:bodyPr/>
                    <a:lstStyle/>
                    <a:p>
                      <a:pPr algn="ctr"/>
                      <a:r>
                        <a:rPr lang="de-AT" sz="1400" dirty="0"/>
                        <a:t>Optional</a:t>
                      </a:r>
                    </a:p>
                  </a:txBody>
                  <a:tcPr marL="48769" marR="48769" marT="24384" marB="24384" anchor="ctr"/>
                </a:tc>
                <a:tc>
                  <a:txBody>
                    <a:bodyPr/>
                    <a:lstStyle/>
                    <a:p>
                      <a:pPr algn="ctr"/>
                      <a:r>
                        <a:rPr lang="de-AT" sz="1400" dirty="0"/>
                        <a:t>N/A</a:t>
                      </a:r>
                    </a:p>
                  </a:txBody>
                  <a:tcPr marL="48769" marR="48769" marT="24384" marB="24384" anchor="ctr"/>
                </a:tc>
                <a:extLst>
                  <a:ext uri="{0D108BD9-81ED-4DB2-BD59-A6C34878D82A}">
                    <a16:rowId xmlns:a16="http://schemas.microsoft.com/office/drawing/2014/main" val="1361128517"/>
                  </a:ext>
                </a:extLst>
              </a:tr>
            </a:tbl>
          </a:graphicData>
        </a:graphic>
      </p:graphicFrame>
    </p:spTree>
    <p:extLst>
      <p:ext uri="{BB962C8B-B14F-4D97-AF65-F5344CB8AC3E}">
        <p14:creationId xmlns:p14="http://schemas.microsoft.com/office/powerpoint/2010/main" val="1510328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8DC9A6C-FBF5-AB34-BBA4-FEAF71E70068}"/>
              </a:ext>
            </a:extLst>
          </p:cNvPr>
          <p:cNvSpPr>
            <a:spLocks noGrp="1"/>
          </p:cNvSpPr>
          <p:nvPr>
            <p:ph type="sldNum" sz="quarter" idx="12"/>
          </p:nvPr>
        </p:nvSpPr>
        <p:spPr/>
        <p:txBody>
          <a:bodyPr/>
          <a:lstStyle/>
          <a:p>
            <a:fld id="{D836C0FE-70CA-4950-82D6-CF602CC2B770}" type="slidenum">
              <a:rPr lang="de-DE" smtClean="0"/>
              <a:t>33</a:t>
            </a:fld>
            <a:endParaRPr lang="de-DE" dirty="0"/>
          </a:p>
        </p:txBody>
      </p:sp>
      <p:sp>
        <p:nvSpPr>
          <p:cNvPr id="3" name="Titel 2">
            <a:extLst>
              <a:ext uri="{FF2B5EF4-FFF2-40B4-BE49-F238E27FC236}">
                <a16:creationId xmlns:a16="http://schemas.microsoft.com/office/drawing/2014/main" id="{F5EF75D6-ECBC-4D90-BB8A-6AADD5C3D9BF}"/>
              </a:ext>
            </a:extLst>
          </p:cNvPr>
          <p:cNvSpPr>
            <a:spLocks noGrp="1"/>
          </p:cNvSpPr>
          <p:nvPr>
            <p:ph type="title"/>
          </p:nvPr>
        </p:nvSpPr>
        <p:spPr/>
        <p:txBody>
          <a:bodyPr/>
          <a:lstStyle/>
          <a:p>
            <a:r>
              <a:rPr lang="en-GB" dirty="0"/>
              <a:t>How to Deliver the Sustainability Report</a:t>
            </a:r>
          </a:p>
        </p:txBody>
      </p:sp>
      <p:sp>
        <p:nvSpPr>
          <p:cNvPr id="5" name="Datumsplatzhalter 4">
            <a:extLst>
              <a:ext uri="{FF2B5EF4-FFF2-40B4-BE49-F238E27FC236}">
                <a16:creationId xmlns:a16="http://schemas.microsoft.com/office/drawing/2014/main" id="{AD104798-F2A0-67EE-C177-2AA1540DC7E7}"/>
              </a:ext>
            </a:extLst>
          </p:cNvPr>
          <p:cNvSpPr>
            <a:spLocks noGrp="1"/>
          </p:cNvSpPr>
          <p:nvPr>
            <p:ph type="dt" sz="half" idx="10"/>
          </p:nvPr>
        </p:nvSpPr>
        <p:spPr/>
        <p:txBody>
          <a:bodyPr/>
          <a:lstStyle/>
          <a:p>
            <a:r>
              <a:rPr lang="de-DE" dirty="0"/>
              <a:t>(ellivo Consulting, 2024:16)</a:t>
            </a:r>
          </a:p>
        </p:txBody>
      </p:sp>
      <p:sp>
        <p:nvSpPr>
          <p:cNvPr id="6" name="Fußzeilenplatzhalter 5">
            <a:extLst>
              <a:ext uri="{FF2B5EF4-FFF2-40B4-BE49-F238E27FC236}">
                <a16:creationId xmlns:a16="http://schemas.microsoft.com/office/drawing/2014/main" id="{AC3387F4-9E65-57D5-D944-50EBCECDFA09}"/>
              </a:ext>
            </a:extLst>
          </p:cNvPr>
          <p:cNvSpPr>
            <a:spLocks noGrp="1"/>
          </p:cNvSpPr>
          <p:nvPr>
            <p:ph type="ftr" sz="quarter" idx="11"/>
          </p:nvPr>
        </p:nvSpPr>
        <p:spPr/>
        <p:txBody>
          <a:bodyPr/>
          <a:lstStyle/>
          <a:p>
            <a:r>
              <a:rPr lang="de-DE" dirty="0"/>
              <a:t>KMH / SEM</a:t>
            </a:r>
          </a:p>
        </p:txBody>
      </p:sp>
      <p:sp>
        <p:nvSpPr>
          <p:cNvPr id="9" name="Inhaltsplatzhalter 8">
            <a:extLst>
              <a:ext uri="{FF2B5EF4-FFF2-40B4-BE49-F238E27FC236}">
                <a16:creationId xmlns:a16="http://schemas.microsoft.com/office/drawing/2014/main" id="{F0383652-7DFF-77C4-7074-7C032FD37757}"/>
              </a:ext>
            </a:extLst>
          </p:cNvPr>
          <p:cNvSpPr>
            <a:spLocks noGrp="1"/>
          </p:cNvSpPr>
          <p:nvPr>
            <p:ph idx="1"/>
          </p:nvPr>
        </p:nvSpPr>
        <p:spPr>
          <a:xfrm>
            <a:off x="695324" y="1701735"/>
            <a:ext cx="10800675" cy="4535265"/>
          </a:xfrm>
        </p:spPr>
        <p:txBody>
          <a:bodyPr anchor="t"/>
          <a:lstStyle/>
          <a:p>
            <a:r>
              <a:rPr lang="en-GB" b="1" dirty="0"/>
              <a:t>Main idea: </a:t>
            </a:r>
            <a:r>
              <a:rPr lang="en-GB" dirty="0"/>
              <a:t>Enrich existing financial reporting instruments</a:t>
            </a:r>
          </a:p>
          <a:p>
            <a:pPr lvl="1"/>
            <a:r>
              <a:rPr lang="en-GB" dirty="0"/>
              <a:t>From financial  👉 to ESG-driven perspective</a:t>
            </a:r>
          </a:p>
          <a:p>
            <a:r>
              <a:rPr lang="en-GB" dirty="0"/>
              <a:t>In AUT: </a:t>
            </a:r>
          </a:p>
          <a:p>
            <a:pPr lvl="1"/>
            <a:r>
              <a:rPr lang="en-GB" dirty="0"/>
              <a:t>CSRD obligation: Lagebericht</a:t>
            </a:r>
          </a:p>
          <a:p>
            <a:pPr lvl="2"/>
            <a:r>
              <a:rPr lang="en-GB" dirty="0"/>
              <a:t>lt. Unternehmensgesetzbuch – UGB </a:t>
            </a:r>
          </a:p>
          <a:p>
            <a:pPr lvl="2"/>
            <a:r>
              <a:rPr lang="en-GB" dirty="0"/>
              <a:t>has to pass the statutory audit</a:t>
            </a:r>
          </a:p>
          <a:p>
            <a:pPr lvl="1"/>
            <a:r>
              <a:rPr lang="en-GB" dirty="0"/>
              <a:t>No obligation: Own report</a:t>
            </a:r>
          </a:p>
        </p:txBody>
      </p:sp>
      <p:graphicFrame>
        <p:nvGraphicFramePr>
          <p:cNvPr id="10" name="Inhaltsplatzhalter 6">
            <a:extLst>
              <a:ext uri="{FF2B5EF4-FFF2-40B4-BE49-F238E27FC236}">
                <a16:creationId xmlns:a16="http://schemas.microsoft.com/office/drawing/2014/main" id="{2F8E6A52-8531-0AB2-C1BA-A3DFB1CD3DBB}"/>
              </a:ext>
            </a:extLst>
          </p:cNvPr>
          <p:cNvGraphicFramePr>
            <a:graphicFrameLocks/>
          </p:cNvGraphicFramePr>
          <p:nvPr>
            <p:extLst>
              <p:ext uri="{D42A27DB-BD31-4B8C-83A1-F6EECF244321}">
                <p14:modId xmlns:p14="http://schemas.microsoft.com/office/powerpoint/2010/main" val="3157150412"/>
              </p:ext>
            </p:extLst>
          </p:nvPr>
        </p:nvGraphicFramePr>
        <p:xfrm>
          <a:off x="3251661" y="7821000"/>
          <a:ext cx="10801350" cy="4297680"/>
        </p:xfrm>
        <a:graphic>
          <a:graphicData uri="http://schemas.openxmlformats.org/drawingml/2006/table">
            <a:tbl>
              <a:tblPr/>
              <a:tblGrid>
                <a:gridCol w="3600450">
                  <a:extLst>
                    <a:ext uri="{9D8B030D-6E8A-4147-A177-3AD203B41FA5}">
                      <a16:colId xmlns:a16="http://schemas.microsoft.com/office/drawing/2014/main" val="4213577126"/>
                    </a:ext>
                  </a:extLst>
                </a:gridCol>
                <a:gridCol w="3600450">
                  <a:extLst>
                    <a:ext uri="{9D8B030D-6E8A-4147-A177-3AD203B41FA5}">
                      <a16:colId xmlns:a16="http://schemas.microsoft.com/office/drawing/2014/main" val="44575108"/>
                    </a:ext>
                  </a:extLst>
                </a:gridCol>
                <a:gridCol w="3600450">
                  <a:extLst>
                    <a:ext uri="{9D8B030D-6E8A-4147-A177-3AD203B41FA5}">
                      <a16:colId xmlns:a16="http://schemas.microsoft.com/office/drawing/2014/main" val="1356339797"/>
                    </a:ext>
                  </a:extLst>
                </a:gridCol>
              </a:tblGrid>
              <a:tr h="0">
                <a:tc>
                  <a:txBody>
                    <a:bodyPr/>
                    <a:lstStyle/>
                    <a:p>
                      <a:r>
                        <a:rPr lang="de-AT" b="1" dirty="0"/>
                        <a:t>Company Type</a:t>
                      </a:r>
                      <a:endParaRPr lang="de-AT" dirty="0"/>
                    </a:p>
                  </a:txBody>
                  <a:tcPr anchor="ctr">
                    <a:lnL>
                      <a:noFill/>
                    </a:lnL>
                    <a:lnR>
                      <a:noFill/>
                    </a:lnR>
                    <a:lnT>
                      <a:noFill/>
                    </a:lnT>
                    <a:lnB>
                      <a:noFill/>
                    </a:lnB>
                    <a:noFill/>
                  </a:tcPr>
                </a:tc>
                <a:tc>
                  <a:txBody>
                    <a:bodyPr/>
                    <a:lstStyle/>
                    <a:p>
                      <a:r>
                        <a:rPr lang="de-AT" b="1" dirty="0"/>
                        <a:t>Lagebericht Required?</a:t>
                      </a:r>
                      <a:endParaRPr lang="de-AT" dirty="0"/>
                    </a:p>
                  </a:txBody>
                  <a:tcPr anchor="ctr">
                    <a:lnL>
                      <a:noFill/>
                    </a:lnL>
                    <a:lnR>
                      <a:noFill/>
                    </a:lnR>
                    <a:lnT>
                      <a:noFill/>
                    </a:lnT>
                    <a:lnB>
                      <a:noFill/>
                    </a:lnB>
                    <a:noFill/>
                  </a:tcPr>
                </a:tc>
                <a:tc>
                  <a:txBody>
                    <a:bodyPr/>
                    <a:lstStyle/>
                    <a:p>
                      <a:r>
                        <a:rPr lang="en-US" b="1" dirty="0"/>
                        <a:t>Size Criteria (must meet 2 of 3)</a:t>
                      </a:r>
                      <a:endParaRPr lang="en-US" dirty="0"/>
                    </a:p>
                  </a:txBody>
                  <a:tcPr anchor="ctr">
                    <a:lnL>
                      <a:noFill/>
                    </a:lnL>
                    <a:lnR>
                      <a:noFill/>
                    </a:lnR>
                    <a:lnT>
                      <a:noFill/>
                    </a:lnT>
                    <a:lnB>
                      <a:noFill/>
                    </a:lnB>
                    <a:noFill/>
                  </a:tcPr>
                </a:tc>
                <a:extLst>
                  <a:ext uri="{0D108BD9-81ED-4DB2-BD59-A6C34878D82A}">
                    <a16:rowId xmlns:a16="http://schemas.microsoft.com/office/drawing/2014/main" val="3306779766"/>
                  </a:ext>
                </a:extLst>
              </a:tr>
              <a:tr h="0">
                <a:tc>
                  <a:txBody>
                    <a:bodyPr/>
                    <a:lstStyle/>
                    <a:p>
                      <a:r>
                        <a:rPr lang="de-AT" b="1" dirty="0"/>
                        <a:t>AG (Aktiengesellschaft)</a:t>
                      </a:r>
                      <a:endParaRPr lang="de-AT" dirty="0"/>
                    </a:p>
                  </a:txBody>
                  <a:tcPr anchor="ctr">
                    <a:lnL>
                      <a:noFill/>
                    </a:lnL>
                    <a:lnR>
                      <a:noFill/>
                    </a:lnR>
                    <a:lnT>
                      <a:noFill/>
                    </a:lnT>
                    <a:lnB>
                      <a:noFill/>
                    </a:lnB>
                    <a:noFill/>
                  </a:tcPr>
                </a:tc>
                <a:tc>
                  <a:txBody>
                    <a:bodyPr/>
                    <a:lstStyle/>
                    <a:p>
                      <a:r>
                        <a:rPr lang="de-AT" dirty="0"/>
                        <a:t>✅ Yes (always)</a:t>
                      </a:r>
                    </a:p>
                  </a:txBody>
                  <a:tcPr anchor="ctr">
                    <a:lnL>
                      <a:noFill/>
                    </a:lnL>
                    <a:lnR>
                      <a:noFill/>
                    </a:lnR>
                    <a:lnT>
                      <a:noFill/>
                    </a:lnT>
                    <a:lnB>
                      <a:noFill/>
                    </a:lnB>
                    <a:noFill/>
                  </a:tcPr>
                </a:tc>
                <a:tc>
                  <a:txBody>
                    <a:bodyPr/>
                    <a:lstStyle/>
                    <a:p>
                      <a:r>
                        <a:rPr lang="en-US" dirty="0"/>
                        <a:t>Not relevant – mandatory regardless of size</a:t>
                      </a:r>
                    </a:p>
                  </a:txBody>
                  <a:tcPr anchor="ctr">
                    <a:lnL>
                      <a:noFill/>
                    </a:lnL>
                    <a:lnR>
                      <a:noFill/>
                    </a:lnR>
                    <a:lnT>
                      <a:noFill/>
                    </a:lnT>
                    <a:lnB>
                      <a:noFill/>
                    </a:lnB>
                    <a:noFill/>
                  </a:tcPr>
                </a:tc>
                <a:extLst>
                  <a:ext uri="{0D108BD9-81ED-4DB2-BD59-A6C34878D82A}">
                    <a16:rowId xmlns:a16="http://schemas.microsoft.com/office/drawing/2014/main" val="1922271150"/>
                  </a:ext>
                </a:extLst>
              </a:tr>
              <a:tr h="0">
                <a:tc>
                  <a:txBody>
                    <a:bodyPr/>
                    <a:lstStyle/>
                    <a:p>
                      <a:r>
                        <a:rPr lang="de-AT" b="1" dirty="0"/>
                        <a:t>Large GmbH</a:t>
                      </a:r>
                      <a:endParaRPr lang="de-AT" dirty="0"/>
                    </a:p>
                  </a:txBody>
                  <a:tcPr anchor="ctr">
                    <a:lnL>
                      <a:noFill/>
                    </a:lnL>
                    <a:lnR>
                      <a:noFill/>
                    </a:lnR>
                    <a:lnT>
                      <a:noFill/>
                    </a:lnT>
                    <a:lnB>
                      <a:noFill/>
                    </a:lnB>
                    <a:noFill/>
                  </a:tcPr>
                </a:tc>
                <a:tc>
                  <a:txBody>
                    <a:bodyPr/>
                    <a:lstStyle/>
                    <a:p>
                      <a:r>
                        <a:rPr lang="de-AT" dirty="0"/>
                        <a:t>✅ Yes</a:t>
                      </a:r>
                    </a:p>
                  </a:txBody>
                  <a:tcPr anchor="ctr">
                    <a:lnL>
                      <a:noFill/>
                    </a:lnL>
                    <a:lnR>
                      <a:noFill/>
                    </a:lnR>
                    <a:lnT>
                      <a:noFill/>
                    </a:lnT>
                    <a:lnB>
                      <a:noFill/>
                    </a:lnB>
                    <a:noFill/>
                  </a:tcPr>
                </a:tc>
                <a:tc>
                  <a:txBody>
                    <a:bodyPr/>
                    <a:lstStyle/>
                    <a:p>
                      <a:r>
                        <a:rPr lang="en-US" dirty="0"/>
                        <a:t>&gt; €5 million balance sheet total&gt; €10 million turnover&gt; 50 employees</a:t>
                      </a:r>
                    </a:p>
                  </a:txBody>
                  <a:tcPr anchor="ctr">
                    <a:lnL>
                      <a:noFill/>
                    </a:lnL>
                    <a:lnR>
                      <a:noFill/>
                    </a:lnR>
                    <a:lnT>
                      <a:noFill/>
                    </a:lnT>
                    <a:lnB>
                      <a:noFill/>
                    </a:lnB>
                    <a:noFill/>
                  </a:tcPr>
                </a:tc>
                <a:extLst>
                  <a:ext uri="{0D108BD9-81ED-4DB2-BD59-A6C34878D82A}">
                    <a16:rowId xmlns:a16="http://schemas.microsoft.com/office/drawing/2014/main" val="3781706115"/>
                  </a:ext>
                </a:extLst>
              </a:tr>
              <a:tr h="0">
                <a:tc>
                  <a:txBody>
                    <a:bodyPr/>
                    <a:lstStyle/>
                    <a:p>
                      <a:r>
                        <a:rPr lang="de-AT" b="1" dirty="0"/>
                        <a:t>Medium GmbH</a:t>
                      </a:r>
                      <a:endParaRPr lang="de-AT" dirty="0"/>
                    </a:p>
                  </a:txBody>
                  <a:tcPr anchor="ctr">
                    <a:lnL>
                      <a:noFill/>
                    </a:lnL>
                    <a:lnR>
                      <a:noFill/>
                    </a:lnR>
                    <a:lnT>
                      <a:noFill/>
                    </a:lnT>
                    <a:lnB>
                      <a:noFill/>
                    </a:lnB>
                    <a:noFill/>
                  </a:tcPr>
                </a:tc>
                <a:tc>
                  <a:txBody>
                    <a:bodyPr/>
                    <a:lstStyle/>
                    <a:p>
                      <a:r>
                        <a:rPr lang="de-AT" dirty="0"/>
                        <a:t>✅ Yes</a:t>
                      </a:r>
                    </a:p>
                  </a:txBody>
                  <a:tcPr anchor="ctr">
                    <a:lnL>
                      <a:noFill/>
                    </a:lnL>
                    <a:lnR>
                      <a:noFill/>
                    </a:lnR>
                    <a:lnT>
                      <a:noFill/>
                    </a:lnT>
                    <a:lnB>
                      <a:noFill/>
                    </a:lnB>
                    <a:noFill/>
                  </a:tcPr>
                </a:tc>
                <a:tc>
                  <a:txBody>
                    <a:bodyPr/>
                    <a:lstStyle/>
                    <a:p>
                      <a:r>
                        <a:rPr lang="de-AT" dirty="0"/>
                        <a:t>Same as above</a:t>
                      </a:r>
                    </a:p>
                  </a:txBody>
                  <a:tcPr anchor="ctr">
                    <a:lnL>
                      <a:noFill/>
                    </a:lnL>
                    <a:lnR>
                      <a:noFill/>
                    </a:lnR>
                    <a:lnT>
                      <a:noFill/>
                    </a:lnT>
                    <a:lnB>
                      <a:noFill/>
                    </a:lnB>
                    <a:noFill/>
                  </a:tcPr>
                </a:tc>
                <a:extLst>
                  <a:ext uri="{0D108BD9-81ED-4DB2-BD59-A6C34878D82A}">
                    <a16:rowId xmlns:a16="http://schemas.microsoft.com/office/drawing/2014/main" val="1782589159"/>
                  </a:ext>
                </a:extLst>
              </a:tr>
              <a:tr h="0">
                <a:tc>
                  <a:txBody>
                    <a:bodyPr/>
                    <a:lstStyle/>
                    <a:p>
                      <a:r>
                        <a:rPr lang="de-AT" b="1" dirty="0"/>
                        <a:t>Small GmbH</a:t>
                      </a:r>
                      <a:endParaRPr lang="de-AT" dirty="0"/>
                    </a:p>
                  </a:txBody>
                  <a:tcPr anchor="ctr">
                    <a:lnL>
                      <a:noFill/>
                    </a:lnL>
                    <a:lnR>
                      <a:noFill/>
                    </a:lnR>
                    <a:lnT>
                      <a:noFill/>
                    </a:lnT>
                    <a:lnB>
                      <a:noFill/>
                    </a:lnB>
                    <a:noFill/>
                  </a:tcPr>
                </a:tc>
                <a:tc>
                  <a:txBody>
                    <a:bodyPr/>
                    <a:lstStyle/>
                    <a:p>
                      <a:r>
                        <a:rPr lang="de-AT" dirty="0"/>
                        <a:t>❌ No</a:t>
                      </a:r>
                    </a:p>
                  </a:txBody>
                  <a:tcPr anchor="ctr">
                    <a:lnL>
                      <a:noFill/>
                    </a:lnL>
                    <a:lnR>
                      <a:noFill/>
                    </a:lnR>
                    <a:lnT>
                      <a:noFill/>
                    </a:lnT>
                    <a:lnB>
                      <a:noFill/>
                    </a:lnB>
                    <a:noFill/>
                  </a:tcPr>
                </a:tc>
                <a:tc>
                  <a:txBody>
                    <a:bodyPr/>
                    <a:lstStyle/>
                    <a:p>
                      <a:r>
                        <a:rPr lang="en-US" dirty="0"/>
                        <a:t>≤ €5m balance sheetAND ≤ €10m turnoverAND ≤ 50 employees</a:t>
                      </a:r>
                    </a:p>
                  </a:txBody>
                  <a:tcPr anchor="ctr">
                    <a:lnL>
                      <a:noFill/>
                    </a:lnL>
                    <a:lnR>
                      <a:noFill/>
                    </a:lnR>
                    <a:lnT>
                      <a:noFill/>
                    </a:lnT>
                    <a:lnB>
                      <a:noFill/>
                    </a:lnB>
                    <a:noFill/>
                  </a:tcPr>
                </a:tc>
                <a:extLst>
                  <a:ext uri="{0D108BD9-81ED-4DB2-BD59-A6C34878D82A}">
                    <a16:rowId xmlns:a16="http://schemas.microsoft.com/office/drawing/2014/main" val="3723631095"/>
                  </a:ext>
                </a:extLst>
              </a:tr>
              <a:tr h="0">
                <a:tc>
                  <a:txBody>
                    <a:bodyPr/>
                    <a:lstStyle/>
                    <a:p>
                      <a:r>
                        <a:rPr lang="de-AT" b="1" dirty="0"/>
                        <a:t>OG / KG</a:t>
                      </a:r>
                      <a:endParaRPr lang="de-AT" dirty="0"/>
                    </a:p>
                  </a:txBody>
                  <a:tcPr anchor="ctr">
                    <a:lnL>
                      <a:noFill/>
                    </a:lnL>
                    <a:lnR>
                      <a:noFill/>
                    </a:lnR>
                    <a:lnT>
                      <a:noFill/>
                    </a:lnT>
                    <a:lnB>
                      <a:noFill/>
                    </a:lnB>
                    <a:noFill/>
                  </a:tcPr>
                </a:tc>
                <a:tc>
                  <a:txBody>
                    <a:bodyPr/>
                    <a:lstStyle/>
                    <a:p>
                      <a:r>
                        <a:rPr lang="en-US" dirty="0"/>
                        <a:t>❌ No (unless structured as Kapitalgesellschaft &amp; Co)</a:t>
                      </a:r>
                    </a:p>
                  </a:txBody>
                  <a:tcPr anchor="ctr">
                    <a:lnL>
                      <a:noFill/>
                    </a:lnL>
                    <a:lnR>
                      <a:noFill/>
                    </a:lnR>
                    <a:lnT>
                      <a:noFill/>
                    </a:lnT>
                    <a:lnB>
                      <a:noFill/>
                    </a:lnB>
                    <a:noFill/>
                  </a:tcPr>
                </a:tc>
                <a:tc>
                  <a:txBody>
                    <a:bodyPr/>
                    <a:lstStyle/>
                    <a:p>
                      <a:r>
                        <a:rPr lang="en-US" dirty="0"/>
                        <a:t>Same as GmbH if classified as large/medium capital company</a:t>
                      </a:r>
                    </a:p>
                  </a:txBody>
                  <a:tcPr anchor="ctr">
                    <a:lnL>
                      <a:noFill/>
                    </a:lnL>
                    <a:lnR>
                      <a:noFill/>
                    </a:lnR>
                    <a:lnT>
                      <a:noFill/>
                    </a:lnT>
                    <a:lnB>
                      <a:noFill/>
                    </a:lnB>
                    <a:noFill/>
                  </a:tcPr>
                </a:tc>
                <a:extLst>
                  <a:ext uri="{0D108BD9-81ED-4DB2-BD59-A6C34878D82A}">
                    <a16:rowId xmlns:a16="http://schemas.microsoft.com/office/drawing/2014/main" val="3279540003"/>
                  </a:ext>
                </a:extLst>
              </a:tr>
              <a:tr h="0">
                <a:tc>
                  <a:txBody>
                    <a:bodyPr/>
                    <a:lstStyle/>
                    <a:p>
                      <a:r>
                        <a:rPr lang="en-US" b="1" dirty="0"/>
                        <a:t>GmbH &amp; Co KG (if large/medium)</a:t>
                      </a:r>
                      <a:endParaRPr lang="en-US" dirty="0"/>
                    </a:p>
                  </a:txBody>
                  <a:tcPr anchor="ctr">
                    <a:lnL>
                      <a:noFill/>
                    </a:lnL>
                    <a:lnR>
                      <a:noFill/>
                    </a:lnR>
                    <a:lnT>
                      <a:noFill/>
                    </a:lnT>
                    <a:lnB>
                      <a:noFill/>
                    </a:lnB>
                    <a:noFill/>
                  </a:tcPr>
                </a:tc>
                <a:tc>
                  <a:txBody>
                    <a:bodyPr/>
                    <a:lstStyle/>
                    <a:p>
                      <a:r>
                        <a:rPr lang="de-AT" dirty="0"/>
                        <a:t>✅ Yes</a:t>
                      </a:r>
                    </a:p>
                  </a:txBody>
                  <a:tcPr anchor="ctr">
                    <a:lnL>
                      <a:noFill/>
                    </a:lnL>
                    <a:lnR>
                      <a:noFill/>
                    </a:lnR>
                    <a:lnT>
                      <a:noFill/>
                    </a:lnT>
                    <a:lnB>
                      <a:noFill/>
                    </a:lnB>
                    <a:noFill/>
                  </a:tcPr>
                </a:tc>
                <a:tc>
                  <a:txBody>
                    <a:bodyPr/>
                    <a:lstStyle/>
                    <a:p>
                      <a:r>
                        <a:rPr lang="en-US" dirty="0"/>
                        <a:t>Same as GmbH size criteria</a:t>
                      </a:r>
                    </a:p>
                  </a:txBody>
                  <a:tcPr anchor="ctr">
                    <a:lnL>
                      <a:noFill/>
                    </a:lnL>
                    <a:lnR>
                      <a:noFill/>
                    </a:lnR>
                    <a:lnT>
                      <a:noFill/>
                    </a:lnT>
                    <a:lnB>
                      <a:noFill/>
                    </a:lnB>
                    <a:noFill/>
                  </a:tcPr>
                </a:tc>
                <a:extLst>
                  <a:ext uri="{0D108BD9-81ED-4DB2-BD59-A6C34878D82A}">
                    <a16:rowId xmlns:a16="http://schemas.microsoft.com/office/drawing/2014/main" val="3647504522"/>
                  </a:ext>
                </a:extLst>
              </a:tr>
              <a:tr h="0">
                <a:tc>
                  <a:txBody>
                    <a:bodyPr/>
                    <a:lstStyle/>
                    <a:p>
                      <a:r>
                        <a:rPr lang="de-AT" b="1" dirty="0"/>
                        <a:t>Foreign branches (Zweigniederlassungen)</a:t>
                      </a:r>
                      <a:endParaRPr lang="de-AT" dirty="0"/>
                    </a:p>
                  </a:txBody>
                  <a:tcPr anchor="ctr">
                    <a:lnL>
                      <a:noFill/>
                    </a:lnL>
                    <a:lnR>
                      <a:noFill/>
                    </a:lnR>
                    <a:lnT>
                      <a:noFill/>
                    </a:lnT>
                    <a:lnB>
                      <a:noFill/>
                    </a:lnB>
                    <a:noFill/>
                  </a:tcPr>
                </a:tc>
                <a:tc>
                  <a:txBody>
                    <a:bodyPr/>
                    <a:lstStyle/>
                    <a:p>
                      <a:r>
                        <a:rPr lang="de-AT" dirty="0"/>
                        <a:t>❌ No</a:t>
                      </a:r>
                    </a:p>
                  </a:txBody>
                  <a:tcPr anchor="ctr">
                    <a:lnL>
                      <a:noFill/>
                    </a:lnL>
                    <a:lnR>
                      <a:noFill/>
                    </a:lnR>
                    <a:lnT>
                      <a:noFill/>
                    </a:lnT>
                    <a:lnB>
                      <a:noFill/>
                    </a:lnB>
                    <a:noFill/>
                  </a:tcPr>
                </a:tc>
                <a:tc>
                  <a:txBody>
                    <a:bodyPr/>
                    <a:lstStyle/>
                    <a:p>
                      <a:r>
                        <a:rPr lang="en-US" dirty="0"/>
                        <a:t>Reporting obligations handled in home country</a:t>
                      </a:r>
                    </a:p>
                  </a:txBody>
                  <a:tcPr anchor="ctr">
                    <a:lnL>
                      <a:noFill/>
                    </a:lnL>
                    <a:lnR>
                      <a:noFill/>
                    </a:lnR>
                    <a:lnT>
                      <a:noFill/>
                    </a:lnT>
                    <a:lnB>
                      <a:noFill/>
                    </a:lnB>
                    <a:noFill/>
                  </a:tcPr>
                </a:tc>
                <a:extLst>
                  <a:ext uri="{0D108BD9-81ED-4DB2-BD59-A6C34878D82A}">
                    <a16:rowId xmlns:a16="http://schemas.microsoft.com/office/drawing/2014/main" val="3544245982"/>
                  </a:ext>
                </a:extLst>
              </a:tr>
            </a:tbl>
          </a:graphicData>
        </a:graphic>
      </p:graphicFrame>
      <p:pic>
        <p:nvPicPr>
          <p:cNvPr id="11" name="Content Placeholder 6">
            <a:extLst>
              <a:ext uri="{FF2B5EF4-FFF2-40B4-BE49-F238E27FC236}">
                <a16:creationId xmlns:a16="http://schemas.microsoft.com/office/drawing/2014/main" id="{FEEF357F-C765-4BF3-FD6F-F7F0713EB4F5}"/>
              </a:ext>
            </a:extLst>
          </p:cNvPr>
          <p:cNvPicPr>
            <a:picLocks noChangeAspect="1"/>
          </p:cNvPicPr>
          <p:nvPr/>
        </p:nvPicPr>
        <p:blipFill>
          <a:blip r:embed="rId2"/>
          <a:stretch>
            <a:fillRect/>
          </a:stretch>
        </p:blipFill>
        <p:spPr bwMode="gray">
          <a:xfrm>
            <a:off x="5448000" y="3402174"/>
            <a:ext cx="6183094" cy="2301484"/>
          </a:xfrm>
          <a:prstGeom prst="rect">
            <a:avLst/>
          </a:prstGeom>
        </p:spPr>
      </p:pic>
    </p:spTree>
    <p:extLst>
      <p:ext uri="{BB962C8B-B14F-4D97-AF65-F5344CB8AC3E}">
        <p14:creationId xmlns:p14="http://schemas.microsoft.com/office/powerpoint/2010/main" val="17432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11C6-7087-E3A4-036A-8B05588B9C3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55A158D-51B2-DA7D-A9F2-BC9A536CBF1F}"/>
              </a:ext>
            </a:extLst>
          </p:cNvPr>
          <p:cNvSpPr>
            <a:spLocks noGrp="1"/>
          </p:cNvSpPr>
          <p:nvPr>
            <p:ph type="sldNum" sz="quarter" idx="12"/>
          </p:nvPr>
        </p:nvSpPr>
        <p:spPr/>
        <p:txBody>
          <a:bodyPr/>
          <a:lstStyle/>
          <a:p>
            <a:fld id="{D836C0FE-70CA-4950-82D6-CF602CC2B770}" type="slidenum">
              <a:rPr lang="de-DE" smtClean="0"/>
              <a:t>34</a:t>
            </a:fld>
            <a:endParaRPr lang="de-DE" dirty="0"/>
          </a:p>
        </p:txBody>
      </p:sp>
      <p:sp>
        <p:nvSpPr>
          <p:cNvPr id="3" name="Titel 2">
            <a:extLst>
              <a:ext uri="{FF2B5EF4-FFF2-40B4-BE49-F238E27FC236}">
                <a16:creationId xmlns:a16="http://schemas.microsoft.com/office/drawing/2014/main" id="{957BDF65-C853-00AA-EE2C-43051CD6D5C1}"/>
              </a:ext>
            </a:extLst>
          </p:cNvPr>
          <p:cNvSpPr>
            <a:spLocks noGrp="1"/>
          </p:cNvSpPr>
          <p:nvPr>
            <p:ph type="title"/>
          </p:nvPr>
        </p:nvSpPr>
        <p:spPr/>
        <p:txBody>
          <a:bodyPr/>
          <a:lstStyle/>
          <a:p>
            <a:r>
              <a:rPr lang="en-GB" dirty="0"/>
              <a:t>How to Deliver the Sustainability Report</a:t>
            </a:r>
          </a:p>
        </p:txBody>
      </p:sp>
      <p:sp>
        <p:nvSpPr>
          <p:cNvPr id="12" name="Inhaltsplatzhalter 11">
            <a:extLst>
              <a:ext uri="{FF2B5EF4-FFF2-40B4-BE49-F238E27FC236}">
                <a16:creationId xmlns:a16="http://schemas.microsoft.com/office/drawing/2014/main" id="{AD20A7B5-479F-0350-201E-2D193B8105DB}"/>
              </a:ext>
            </a:extLst>
          </p:cNvPr>
          <p:cNvSpPr>
            <a:spLocks noGrp="1"/>
          </p:cNvSpPr>
          <p:nvPr>
            <p:ph idx="1"/>
          </p:nvPr>
        </p:nvSpPr>
        <p:spPr>
          <a:xfrm>
            <a:off x="695324" y="1628999"/>
            <a:ext cx="10800675" cy="504001"/>
          </a:xfrm>
        </p:spPr>
        <p:txBody>
          <a:bodyPr/>
          <a:lstStyle/>
          <a:p>
            <a:r>
              <a:rPr lang="en-GB" dirty="0"/>
              <a:t>Who has to issue a “Lagebericht” in AUT:</a:t>
            </a:r>
          </a:p>
        </p:txBody>
      </p:sp>
      <p:sp>
        <p:nvSpPr>
          <p:cNvPr id="5" name="Datumsplatzhalter 4">
            <a:extLst>
              <a:ext uri="{FF2B5EF4-FFF2-40B4-BE49-F238E27FC236}">
                <a16:creationId xmlns:a16="http://schemas.microsoft.com/office/drawing/2014/main" id="{DE48C931-E49C-DF8C-962C-6F666C5034DB}"/>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819FDAFE-B286-D8E3-A858-37DB19E1700E}"/>
              </a:ext>
            </a:extLst>
          </p:cNvPr>
          <p:cNvSpPr>
            <a:spLocks noGrp="1"/>
          </p:cNvSpPr>
          <p:nvPr>
            <p:ph type="ftr" sz="quarter" idx="11"/>
          </p:nvPr>
        </p:nvSpPr>
        <p:spPr/>
        <p:txBody>
          <a:bodyPr/>
          <a:lstStyle/>
          <a:p>
            <a:r>
              <a:rPr lang="de-DE" dirty="0"/>
              <a:t>KMH / SEM</a:t>
            </a:r>
          </a:p>
        </p:txBody>
      </p:sp>
      <p:graphicFrame>
        <p:nvGraphicFramePr>
          <p:cNvPr id="13" name="Inhaltsplatzhalter 6">
            <a:extLst>
              <a:ext uri="{FF2B5EF4-FFF2-40B4-BE49-F238E27FC236}">
                <a16:creationId xmlns:a16="http://schemas.microsoft.com/office/drawing/2014/main" id="{583AF2FB-2AC2-428B-FEB0-EA6BFE4F2B44}"/>
              </a:ext>
            </a:extLst>
          </p:cNvPr>
          <p:cNvGraphicFramePr>
            <a:graphicFrameLocks/>
          </p:cNvGraphicFramePr>
          <p:nvPr>
            <p:extLst>
              <p:ext uri="{D42A27DB-BD31-4B8C-83A1-F6EECF244321}">
                <p14:modId xmlns:p14="http://schemas.microsoft.com/office/powerpoint/2010/main" val="1782101903"/>
              </p:ext>
            </p:extLst>
          </p:nvPr>
        </p:nvGraphicFramePr>
        <p:xfrm>
          <a:off x="768000" y="2349000"/>
          <a:ext cx="10801350" cy="3657600"/>
        </p:xfrm>
        <a:graphic>
          <a:graphicData uri="http://schemas.openxmlformats.org/drawingml/2006/table">
            <a:tbl>
              <a:tblPr firstRow="1" firstCol="1">
                <a:tableStyleId>{B301B821-A1FF-4177-AEE7-76D212191A09}</a:tableStyleId>
              </a:tblPr>
              <a:tblGrid>
                <a:gridCol w="3600450">
                  <a:extLst>
                    <a:ext uri="{9D8B030D-6E8A-4147-A177-3AD203B41FA5}">
                      <a16:colId xmlns:a16="http://schemas.microsoft.com/office/drawing/2014/main" val="4213577126"/>
                    </a:ext>
                  </a:extLst>
                </a:gridCol>
                <a:gridCol w="2447550">
                  <a:extLst>
                    <a:ext uri="{9D8B030D-6E8A-4147-A177-3AD203B41FA5}">
                      <a16:colId xmlns:a16="http://schemas.microsoft.com/office/drawing/2014/main" val="44575108"/>
                    </a:ext>
                  </a:extLst>
                </a:gridCol>
                <a:gridCol w="4753350">
                  <a:extLst>
                    <a:ext uri="{9D8B030D-6E8A-4147-A177-3AD203B41FA5}">
                      <a16:colId xmlns:a16="http://schemas.microsoft.com/office/drawing/2014/main" val="1356339797"/>
                    </a:ext>
                  </a:extLst>
                </a:gridCol>
              </a:tblGrid>
              <a:tr h="0">
                <a:tc>
                  <a:txBody>
                    <a:bodyPr/>
                    <a:lstStyle/>
                    <a:p>
                      <a:r>
                        <a:rPr lang="de-AT" sz="1600" b="1" dirty="0"/>
                        <a:t>Company Type</a:t>
                      </a:r>
                      <a:endParaRPr lang="de-AT" sz="1600" dirty="0"/>
                    </a:p>
                  </a:txBody>
                  <a:tcPr anchor="ctr"/>
                </a:tc>
                <a:tc>
                  <a:txBody>
                    <a:bodyPr/>
                    <a:lstStyle/>
                    <a:p>
                      <a:r>
                        <a:rPr lang="de-AT" sz="1600" b="1" dirty="0"/>
                        <a:t>Lagebericht Required?</a:t>
                      </a:r>
                      <a:endParaRPr lang="de-AT" sz="1600" dirty="0"/>
                    </a:p>
                  </a:txBody>
                  <a:tcPr anchor="ctr"/>
                </a:tc>
                <a:tc>
                  <a:txBody>
                    <a:bodyPr/>
                    <a:lstStyle/>
                    <a:p>
                      <a:r>
                        <a:rPr lang="en-US" sz="1600" b="1" dirty="0"/>
                        <a:t>Size Criteria (must meet 2 of 3)</a:t>
                      </a:r>
                      <a:endParaRPr lang="en-US" sz="1600" dirty="0"/>
                    </a:p>
                  </a:txBody>
                  <a:tcPr anchor="ctr"/>
                </a:tc>
                <a:extLst>
                  <a:ext uri="{0D108BD9-81ED-4DB2-BD59-A6C34878D82A}">
                    <a16:rowId xmlns:a16="http://schemas.microsoft.com/office/drawing/2014/main" val="3306779766"/>
                  </a:ext>
                </a:extLst>
              </a:tr>
              <a:tr h="0">
                <a:tc>
                  <a:txBody>
                    <a:bodyPr/>
                    <a:lstStyle/>
                    <a:p>
                      <a:r>
                        <a:rPr lang="de-AT" sz="1600" b="1" dirty="0"/>
                        <a:t>AG (Aktiengesellschaft)</a:t>
                      </a:r>
                      <a:endParaRPr lang="de-AT" sz="1600" dirty="0"/>
                    </a:p>
                  </a:txBody>
                  <a:tcPr anchor="ctr"/>
                </a:tc>
                <a:tc>
                  <a:txBody>
                    <a:bodyPr/>
                    <a:lstStyle/>
                    <a:p>
                      <a:r>
                        <a:rPr lang="de-AT" sz="1600" dirty="0"/>
                        <a:t>✅ Yes (always)</a:t>
                      </a:r>
                    </a:p>
                  </a:txBody>
                  <a:tcPr anchor="ctr"/>
                </a:tc>
                <a:tc>
                  <a:txBody>
                    <a:bodyPr/>
                    <a:lstStyle/>
                    <a:p>
                      <a:r>
                        <a:rPr lang="en-US" sz="1600" dirty="0"/>
                        <a:t>Not relevant – mandatory regardless of size</a:t>
                      </a:r>
                    </a:p>
                  </a:txBody>
                  <a:tcPr anchor="ctr"/>
                </a:tc>
                <a:extLst>
                  <a:ext uri="{0D108BD9-81ED-4DB2-BD59-A6C34878D82A}">
                    <a16:rowId xmlns:a16="http://schemas.microsoft.com/office/drawing/2014/main" val="1922271150"/>
                  </a:ext>
                </a:extLst>
              </a:tr>
              <a:tr h="0">
                <a:tc>
                  <a:txBody>
                    <a:bodyPr/>
                    <a:lstStyle/>
                    <a:p>
                      <a:r>
                        <a:rPr lang="de-AT" sz="1600" b="1" dirty="0"/>
                        <a:t>Large GmbH</a:t>
                      </a:r>
                      <a:endParaRPr lang="de-AT" sz="1600" dirty="0"/>
                    </a:p>
                  </a:txBody>
                  <a:tcPr anchor="ctr"/>
                </a:tc>
                <a:tc>
                  <a:txBody>
                    <a:bodyPr/>
                    <a:lstStyle/>
                    <a:p>
                      <a:r>
                        <a:rPr lang="de-AT" sz="1600" dirty="0"/>
                        <a:t>✅ Yes</a:t>
                      </a:r>
                    </a:p>
                  </a:txBody>
                  <a:tcPr anchor="ctr"/>
                </a:tc>
                <a:tc>
                  <a:txBody>
                    <a:bodyPr/>
                    <a:lstStyle/>
                    <a:p>
                      <a:r>
                        <a:rPr lang="en-US" sz="1600" dirty="0"/>
                        <a:t>&gt; €5 million balance sheet total&gt; €10 million turnover </a:t>
                      </a:r>
                      <a:br>
                        <a:rPr lang="en-US" sz="1600" dirty="0"/>
                      </a:br>
                      <a:r>
                        <a:rPr lang="en-US" sz="1600" dirty="0"/>
                        <a:t>&gt; 50 employees</a:t>
                      </a:r>
                    </a:p>
                  </a:txBody>
                  <a:tcPr anchor="ctr"/>
                </a:tc>
                <a:extLst>
                  <a:ext uri="{0D108BD9-81ED-4DB2-BD59-A6C34878D82A}">
                    <a16:rowId xmlns:a16="http://schemas.microsoft.com/office/drawing/2014/main" val="3781706115"/>
                  </a:ext>
                </a:extLst>
              </a:tr>
              <a:tr h="0">
                <a:tc>
                  <a:txBody>
                    <a:bodyPr/>
                    <a:lstStyle/>
                    <a:p>
                      <a:r>
                        <a:rPr lang="de-AT" sz="1600" b="1" dirty="0"/>
                        <a:t>Medium GmbH</a:t>
                      </a:r>
                      <a:endParaRPr lang="de-AT" sz="1600" dirty="0"/>
                    </a:p>
                  </a:txBody>
                  <a:tcPr anchor="ctr"/>
                </a:tc>
                <a:tc>
                  <a:txBody>
                    <a:bodyPr/>
                    <a:lstStyle/>
                    <a:p>
                      <a:r>
                        <a:rPr lang="de-AT" sz="1600" dirty="0"/>
                        <a:t>✅ Yes</a:t>
                      </a:r>
                    </a:p>
                  </a:txBody>
                  <a:tcPr anchor="ctr"/>
                </a:tc>
                <a:tc>
                  <a:txBody>
                    <a:bodyPr/>
                    <a:lstStyle/>
                    <a:p>
                      <a:r>
                        <a:rPr lang="de-AT" sz="1600" dirty="0"/>
                        <a:t>Same as above</a:t>
                      </a:r>
                    </a:p>
                  </a:txBody>
                  <a:tcPr anchor="ctr"/>
                </a:tc>
                <a:extLst>
                  <a:ext uri="{0D108BD9-81ED-4DB2-BD59-A6C34878D82A}">
                    <a16:rowId xmlns:a16="http://schemas.microsoft.com/office/drawing/2014/main" val="1782589159"/>
                  </a:ext>
                </a:extLst>
              </a:tr>
              <a:tr h="0">
                <a:tc>
                  <a:txBody>
                    <a:bodyPr/>
                    <a:lstStyle/>
                    <a:p>
                      <a:r>
                        <a:rPr lang="de-AT" sz="1600" b="1" dirty="0"/>
                        <a:t>Small GmbH</a:t>
                      </a:r>
                      <a:endParaRPr lang="de-AT" sz="1600" dirty="0"/>
                    </a:p>
                  </a:txBody>
                  <a:tcPr anchor="ctr"/>
                </a:tc>
                <a:tc>
                  <a:txBody>
                    <a:bodyPr/>
                    <a:lstStyle/>
                    <a:p>
                      <a:r>
                        <a:rPr lang="de-AT" sz="1600" dirty="0"/>
                        <a:t>❌ No</a:t>
                      </a:r>
                    </a:p>
                  </a:txBody>
                  <a:tcPr anchor="ctr"/>
                </a:tc>
                <a:tc>
                  <a:txBody>
                    <a:bodyPr/>
                    <a:lstStyle/>
                    <a:p>
                      <a:r>
                        <a:rPr lang="en-US" sz="1600" dirty="0"/>
                        <a:t>≤ €5m balance sheetAND ≤ €10m turnoverAND </a:t>
                      </a:r>
                      <a:br>
                        <a:rPr lang="en-US" sz="1600" dirty="0"/>
                      </a:br>
                      <a:r>
                        <a:rPr lang="en-US" sz="1600" dirty="0"/>
                        <a:t>≤ 50 employees</a:t>
                      </a:r>
                    </a:p>
                  </a:txBody>
                  <a:tcPr anchor="ctr"/>
                </a:tc>
                <a:extLst>
                  <a:ext uri="{0D108BD9-81ED-4DB2-BD59-A6C34878D82A}">
                    <a16:rowId xmlns:a16="http://schemas.microsoft.com/office/drawing/2014/main" val="3723631095"/>
                  </a:ext>
                </a:extLst>
              </a:tr>
              <a:tr h="0">
                <a:tc>
                  <a:txBody>
                    <a:bodyPr/>
                    <a:lstStyle/>
                    <a:p>
                      <a:r>
                        <a:rPr lang="de-AT" sz="1600" b="1" dirty="0"/>
                        <a:t>OG / KG</a:t>
                      </a:r>
                      <a:endParaRPr lang="de-AT" sz="1600" dirty="0"/>
                    </a:p>
                  </a:txBody>
                  <a:tcPr anchor="ctr"/>
                </a:tc>
                <a:tc>
                  <a:txBody>
                    <a:bodyPr/>
                    <a:lstStyle/>
                    <a:p>
                      <a:r>
                        <a:rPr lang="en-US" sz="1600" dirty="0"/>
                        <a:t>❌ No (unless structured as Kapitalgesellschaft &amp; Co)</a:t>
                      </a:r>
                    </a:p>
                  </a:txBody>
                  <a:tcPr anchor="ctr"/>
                </a:tc>
                <a:tc>
                  <a:txBody>
                    <a:bodyPr/>
                    <a:lstStyle/>
                    <a:p>
                      <a:r>
                        <a:rPr lang="en-US" sz="1600" dirty="0"/>
                        <a:t>Same as GmbH if classified as large/medium capital company</a:t>
                      </a:r>
                    </a:p>
                  </a:txBody>
                  <a:tcPr anchor="ctr"/>
                </a:tc>
                <a:extLst>
                  <a:ext uri="{0D108BD9-81ED-4DB2-BD59-A6C34878D82A}">
                    <a16:rowId xmlns:a16="http://schemas.microsoft.com/office/drawing/2014/main" val="3279540003"/>
                  </a:ext>
                </a:extLst>
              </a:tr>
              <a:tr h="0">
                <a:tc>
                  <a:txBody>
                    <a:bodyPr/>
                    <a:lstStyle/>
                    <a:p>
                      <a:r>
                        <a:rPr lang="en-US" sz="1600" b="1" dirty="0"/>
                        <a:t>GmbH &amp; Co KG (if large/medium)</a:t>
                      </a:r>
                      <a:endParaRPr lang="en-US" sz="1600" dirty="0"/>
                    </a:p>
                  </a:txBody>
                  <a:tcPr anchor="ctr"/>
                </a:tc>
                <a:tc>
                  <a:txBody>
                    <a:bodyPr/>
                    <a:lstStyle/>
                    <a:p>
                      <a:r>
                        <a:rPr lang="de-AT" sz="1600" dirty="0"/>
                        <a:t>✅ Yes</a:t>
                      </a:r>
                    </a:p>
                  </a:txBody>
                  <a:tcPr anchor="ctr"/>
                </a:tc>
                <a:tc>
                  <a:txBody>
                    <a:bodyPr/>
                    <a:lstStyle/>
                    <a:p>
                      <a:r>
                        <a:rPr lang="en-US" sz="1600" dirty="0"/>
                        <a:t>Same as GmbH size criteria</a:t>
                      </a:r>
                    </a:p>
                  </a:txBody>
                  <a:tcPr anchor="ctr"/>
                </a:tc>
                <a:extLst>
                  <a:ext uri="{0D108BD9-81ED-4DB2-BD59-A6C34878D82A}">
                    <a16:rowId xmlns:a16="http://schemas.microsoft.com/office/drawing/2014/main" val="3647504522"/>
                  </a:ext>
                </a:extLst>
              </a:tr>
              <a:tr h="0">
                <a:tc>
                  <a:txBody>
                    <a:bodyPr/>
                    <a:lstStyle/>
                    <a:p>
                      <a:r>
                        <a:rPr lang="de-AT" sz="1600" b="1" dirty="0"/>
                        <a:t>Foreign branches (Zweigniederlassungen)</a:t>
                      </a:r>
                      <a:endParaRPr lang="de-AT" sz="1600" dirty="0"/>
                    </a:p>
                  </a:txBody>
                  <a:tcPr anchor="ctr"/>
                </a:tc>
                <a:tc>
                  <a:txBody>
                    <a:bodyPr/>
                    <a:lstStyle/>
                    <a:p>
                      <a:r>
                        <a:rPr lang="de-AT" sz="1600" dirty="0"/>
                        <a:t>❌ No</a:t>
                      </a:r>
                    </a:p>
                  </a:txBody>
                  <a:tcPr anchor="ctr"/>
                </a:tc>
                <a:tc>
                  <a:txBody>
                    <a:bodyPr/>
                    <a:lstStyle/>
                    <a:p>
                      <a:r>
                        <a:rPr lang="en-US" sz="1600" dirty="0"/>
                        <a:t>Reporting obligations handled in home country</a:t>
                      </a:r>
                    </a:p>
                  </a:txBody>
                  <a:tcPr anchor="ctr"/>
                </a:tc>
                <a:extLst>
                  <a:ext uri="{0D108BD9-81ED-4DB2-BD59-A6C34878D82A}">
                    <a16:rowId xmlns:a16="http://schemas.microsoft.com/office/drawing/2014/main" val="3544245982"/>
                  </a:ext>
                </a:extLst>
              </a:tr>
            </a:tbl>
          </a:graphicData>
        </a:graphic>
      </p:graphicFrame>
    </p:spTree>
    <p:extLst>
      <p:ext uri="{BB962C8B-B14F-4D97-AF65-F5344CB8AC3E}">
        <p14:creationId xmlns:p14="http://schemas.microsoft.com/office/powerpoint/2010/main" val="3397738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8EDF99-62F7-C7E3-DEDB-6F06B654080F}"/>
              </a:ext>
            </a:extLst>
          </p:cNvPr>
          <p:cNvSpPr>
            <a:spLocks noGrp="1"/>
          </p:cNvSpPr>
          <p:nvPr>
            <p:ph type="sldNum" sz="quarter" idx="12"/>
          </p:nvPr>
        </p:nvSpPr>
        <p:spPr/>
        <p:txBody>
          <a:bodyPr/>
          <a:lstStyle/>
          <a:p>
            <a:fld id="{D836C0FE-70CA-4950-82D6-CF602CC2B770}" type="slidenum">
              <a:rPr lang="de-DE" smtClean="0"/>
              <a:t>35</a:t>
            </a:fld>
            <a:endParaRPr lang="de-DE" dirty="0"/>
          </a:p>
        </p:txBody>
      </p:sp>
      <p:sp>
        <p:nvSpPr>
          <p:cNvPr id="3" name="Titel 2">
            <a:extLst>
              <a:ext uri="{FF2B5EF4-FFF2-40B4-BE49-F238E27FC236}">
                <a16:creationId xmlns:a16="http://schemas.microsoft.com/office/drawing/2014/main" id="{84617020-BD47-9DD7-E132-BF77A88EE0A4}"/>
              </a:ext>
            </a:extLst>
          </p:cNvPr>
          <p:cNvSpPr>
            <a:spLocks noGrp="1"/>
          </p:cNvSpPr>
          <p:nvPr>
            <p:ph type="title"/>
          </p:nvPr>
        </p:nvSpPr>
        <p:spPr/>
        <p:txBody>
          <a:bodyPr/>
          <a:lstStyle/>
          <a:p>
            <a:r>
              <a:rPr lang="en-GB" dirty="0"/>
              <a:t>Digression: “Large” Business in AUT </a:t>
            </a:r>
          </a:p>
        </p:txBody>
      </p:sp>
      <p:sp>
        <p:nvSpPr>
          <p:cNvPr id="5" name="Datumsplatzhalter 4">
            <a:extLst>
              <a:ext uri="{FF2B5EF4-FFF2-40B4-BE49-F238E27FC236}">
                <a16:creationId xmlns:a16="http://schemas.microsoft.com/office/drawing/2014/main" id="{3D0198AA-240E-C917-A1D5-C02442B84EC8}"/>
              </a:ext>
            </a:extLst>
          </p:cNvPr>
          <p:cNvSpPr>
            <a:spLocks noGrp="1"/>
          </p:cNvSpPr>
          <p:nvPr>
            <p:ph type="dt" sz="half" idx="10"/>
          </p:nvPr>
        </p:nvSpPr>
        <p:spPr/>
        <p:txBody>
          <a:bodyPr/>
          <a:lstStyle/>
          <a:p>
            <a:r>
              <a:rPr lang="de-DE" dirty="0"/>
              <a:t>(Statistik Austria, 2023; own creation, 2025; data: KMU Austria, 2025)</a:t>
            </a:r>
          </a:p>
        </p:txBody>
      </p:sp>
      <p:sp>
        <p:nvSpPr>
          <p:cNvPr id="6" name="Fußzeilenplatzhalter 5">
            <a:extLst>
              <a:ext uri="{FF2B5EF4-FFF2-40B4-BE49-F238E27FC236}">
                <a16:creationId xmlns:a16="http://schemas.microsoft.com/office/drawing/2014/main" id="{804143DC-89DF-9BE6-52EC-3F976FA69412}"/>
              </a:ext>
            </a:extLst>
          </p:cNvPr>
          <p:cNvSpPr>
            <a:spLocks noGrp="1"/>
          </p:cNvSpPr>
          <p:nvPr>
            <p:ph type="ftr" sz="quarter" idx="11"/>
          </p:nvPr>
        </p:nvSpPr>
        <p:spPr/>
        <p:txBody>
          <a:bodyPr/>
          <a:lstStyle/>
          <a:p>
            <a:r>
              <a:rPr lang="de-DE" dirty="0"/>
              <a:t>KMH / SEM</a:t>
            </a:r>
          </a:p>
        </p:txBody>
      </p:sp>
      <p:pic>
        <p:nvPicPr>
          <p:cNvPr id="12" name="Content Placeholder 11">
            <a:hlinkClick r:id="rId2"/>
            <a:extLst>
              <a:ext uri="{FF2B5EF4-FFF2-40B4-BE49-F238E27FC236}">
                <a16:creationId xmlns:a16="http://schemas.microsoft.com/office/drawing/2014/main" id="{CB7AC636-B5A6-BA44-4B3F-EE52FBB37ADB}"/>
              </a:ext>
            </a:extLst>
          </p:cNvPr>
          <p:cNvPicPr>
            <a:picLocks noGrp="1" noChangeAspect="1"/>
          </p:cNvPicPr>
          <p:nvPr>
            <p:ph idx="1"/>
          </p:nvPr>
        </p:nvPicPr>
        <p:blipFill>
          <a:blip r:embed="rId3"/>
          <a:stretch>
            <a:fillRect/>
          </a:stretch>
        </p:blipFill>
        <p:spPr>
          <a:xfrm>
            <a:off x="1416000" y="1269000"/>
            <a:ext cx="9226095" cy="2971115"/>
          </a:xfrm>
        </p:spPr>
      </p:pic>
      <p:graphicFrame>
        <p:nvGraphicFramePr>
          <p:cNvPr id="13" name="Tabelle 12">
            <a:extLst>
              <a:ext uri="{FF2B5EF4-FFF2-40B4-BE49-F238E27FC236}">
                <a16:creationId xmlns:a16="http://schemas.microsoft.com/office/drawing/2014/main" id="{065DFC49-84BD-08CF-AD02-01434998735C}"/>
              </a:ext>
            </a:extLst>
          </p:cNvPr>
          <p:cNvGraphicFramePr>
            <a:graphicFrameLocks noGrp="1"/>
          </p:cNvGraphicFramePr>
          <p:nvPr>
            <p:extLst>
              <p:ext uri="{D42A27DB-BD31-4B8C-83A1-F6EECF244321}">
                <p14:modId xmlns:p14="http://schemas.microsoft.com/office/powerpoint/2010/main" val="849694477"/>
              </p:ext>
            </p:extLst>
          </p:nvPr>
        </p:nvGraphicFramePr>
        <p:xfrm>
          <a:off x="1416000" y="4649400"/>
          <a:ext cx="9226096" cy="1371600"/>
        </p:xfrm>
        <a:graphic>
          <a:graphicData uri="http://schemas.openxmlformats.org/drawingml/2006/table">
            <a:tbl>
              <a:tblPr firstRow="1">
                <a:tableStyleId>{72833802-FEF1-4C79-8D5D-14CF1EAF98D9}</a:tableStyleId>
              </a:tblPr>
              <a:tblGrid>
                <a:gridCol w="2306524">
                  <a:extLst>
                    <a:ext uri="{9D8B030D-6E8A-4147-A177-3AD203B41FA5}">
                      <a16:colId xmlns:a16="http://schemas.microsoft.com/office/drawing/2014/main" val="1056330998"/>
                    </a:ext>
                  </a:extLst>
                </a:gridCol>
                <a:gridCol w="2306524">
                  <a:extLst>
                    <a:ext uri="{9D8B030D-6E8A-4147-A177-3AD203B41FA5}">
                      <a16:colId xmlns:a16="http://schemas.microsoft.com/office/drawing/2014/main" val="1771609440"/>
                    </a:ext>
                  </a:extLst>
                </a:gridCol>
                <a:gridCol w="2306524">
                  <a:extLst>
                    <a:ext uri="{9D8B030D-6E8A-4147-A177-3AD203B41FA5}">
                      <a16:colId xmlns:a16="http://schemas.microsoft.com/office/drawing/2014/main" val="3237176474"/>
                    </a:ext>
                  </a:extLst>
                </a:gridCol>
                <a:gridCol w="2306524">
                  <a:extLst>
                    <a:ext uri="{9D8B030D-6E8A-4147-A177-3AD203B41FA5}">
                      <a16:colId xmlns:a16="http://schemas.microsoft.com/office/drawing/2014/main" val="3324109571"/>
                    </a:ext>
                  </a:extLst>
                </a:gridCol>
              </a:tblGrid>
              <a:tr h="640080">
                <a:tc>
                  <a:txBody>
                    <a:bodyPr/>
                    <a:lstStyle/>
                    <a:p>
                      <a:r>
                        <a:rPr lang="de-AT" sz="1400" b="1" dirty="0"/>
                        <a:t>Enterprise Category</a:t>
                      </a:r>
                      <a:endParaRPr lang="de-AT" sz="1400" dirty="0"/>
                    </a:p>
                  </a:txBody>
                  <a:tcPr anchor="ctr"/>
                </a:tc>
                <a:tc>
                  <a:txBody>
                    <a:bodyPr/>
                    <a:lstStyle/>
                    <a:p>
                      <a:r>
                        <a:rPr lang="de-AT" sz="1400" b="1" dirty="0"/>
                        <a:t>Number of Companies</a:t>
                      </a:r>
                      <a:endParaRPr lang="de-AT" sz="1400" dirty="0"/>
                    </a:p>
                  </a:txBody>
                  <a:tcPr anchor="ctr"/>
                </a:tc>
                <a:tc>
                  <a:txBody>
                    <a:bodyPr/>
                    <a:lstStyle/>
                    <a:p>
                      <a:r>
                        <a:rPr lang="de-AT" sz="1400" b="1" dirty="0"/>
                        <a:t>Number of Employees</a:t>
                      </a:r>
                      <a:endParaRPr lang="de-AT" sz="1400" dirty="0"/>
                    </a:p>
                  </a:txBody>
                  <a:tcPr anchor="ctr"/>
                </a:tc>
                <a:tc>
                  <a:txBody>
                    <a:bodyPr/>
                    <a:lstStyle/>
                    <a:p>
                      <a:r>
                        <a:rPr lang="de-AT" sz="1400" b="1" dirty="0"/>
                        <a:t>Share of Total Employment</a:t>
                      </a:r>
                      <a:endParaRPr lang="de-AT" sz="1400" dirty="0"/>
                    </a:p>
                  </a:txBody>
                  <a:tcPr anchor="ctr"/>
                </a:tc>
                <a:extLst>
                  <a:ext uri="{0D108BD9-81ED-4DB2-BD59-A6C34878D82A}">
                    <a16:rowId xmlns:a16="http://schemas.microsoft.com/office/drawing/2014/main" val="1743810853"/>
                  </a:ext>
                </a:extLst>
              </a:tr>
              <a:tr h="365760">
                <a:tc>
                  <a:txBody>
                    <a:bodyPr/>
                    <a:lstStyle/>
                    <a:p>
                      <a:r>
                        <a:rPr lang="de-AT" sz="1400" b="1" dirty="0"/>
                        <a:t>SMEs</a:t>
                      </a:r>
                      <a:endParaRPr lang="de-AT" sz="1400" dirty="0"/>
                    </a:p>
                  </a:txBody>
                  <a:tcPr anchor="ctr"/>
                </a:tc>
                <a:tc>
                  <a:txBody>
                    <a:bodyPr/>
                    <a:lstStyle/>
                    <a:p>
                      <a:r>
                        <a:rPr lang="de-AT" sz="1400" dirty="0"/>
                        <a:t>~579,500</a:t>
                      </a:r>
                    </a:p>
                  </a:txBody>
                  <a:tcPr anchor="ctr"/>
                </a:tc>
                <a:tc>
                  <a:txBody>
                    <a:bodyPr/>
                    <a:lstStyle/>
                    <a:p>
                      <a:r>
                        <a:rPr lang="de-AT" sz="1400" dirty="0"/>
                        <a:t>~2.5 million</a:t>
                      </a:r>
                    </a:p>
                  </a:txBody>
                  <a:tcPr anchor="ctr"/>
                </a:tc>
                <a:tc>
                  <a:txBody>
                    <a:bodyPr/>
                    <a:lstStyle/>
                    <a:p>
                      <a:r>
                        <a:rPr lang="de-AT" sz="1400" dirty="0"/>
                        <a:t>66%</a:t>
                      </a:r>
                    </a:p>
                  </a:txBody>
                  <a:tcPr anchor="ctr"/>
                </a:tc>
                <a:extLst>
                  <a:ext uri="{0D108BD9-81ED-4DB2-BD59-A6C34878D82A}">
                    <a16:rowId xmlns:a16="http://schemas.microsoft.com/office/drawing/2014/main" val="4002553817"/>
                  </a:ext>
                </a:extLst>
              </a:tr>
              <a:tr h="365760">
                <a:tc>
                  <a:txBody>
                    <a:bodyPr/>
                    <a:lstStyle/>
                    <a:p>
                      <a:r>
                        <a:rPr lang="de-AT" sz="1400" b="1" dirty="0"/>
                        <a:t>Large Enterprises</a:t>
                      </a:r>
                      <a:endParaRPr lang="de-AT" sz="1400" dirty="0"/>
                    </a:p>
                  </a:txBody>
                  <a:tcPr anchor="ctr"/>
                </a:tc>
                <a:tc>
                  <a:txBody>
                    <a:bodyPr/>
                    <a:lstStyle/>
                    <a:p>
                      <a:r>
                        <a:rPr lang="de-AT" sz="1400" dirty="0"/>
                        <a:t>~1,800</a:t>
                      </a:r>
                    </a:p>
                  </a:txBody>
                  <a:tcPr anchor="ctr"/>
                </a:tc>
                <a:tc>
                  <a:txBody>
                    <a:bodyPr/>
                    <a:lstStyle/>
                    <a:p>
                      <a:r>
                        <a:rPr lang="de-AT" sz="1400" dirty="0"/>
                        <a:t>~1.3 million</a:t>
                      </a:r>
                    </a:p>
                  </a:txBody>
                  <a:tcPr anchor="ctr"/>
                </a:tc>
                <a:tc>
                  <a:txBody>
                    <a:bodyPr/>
                    <a:lstStyle/>
                    <a:p>
                      <a:r>
                        <a:rPr lang="de-AT" sz="1400" dirty="0"/>
                        <a:t>34%</a:t>
                      </a:r>
                    </a:p>
                  </a:txBody>
                  <a:tcPr anchor="ctr"/>
                </a:tc>
                <a:extLst>
                  <a:ext uri="{0D108BD9-81ED-4DB2-BD59-A6C34878D82A}">
                    <a16:rowId xmlns:a16="http://schemas.microsoft.com/office/drawing/2014/main" val="3641345226"/>
                  </a:ext>
                </a:extLst>
              </a:tr>
            </a:tbl>
          </a:graphicData>
        </a:graphic>
      </p:graphicFrame>
    </p:spTree>
    <p:extLst>
      <p:ext uri="{BB962C8B-B14F-4D97-AF65-F5344CB8AC3E}">
        <p14:creationId xmlns:p14="http://schemas.microsoft.com/office/powerpoint/2010/main" val="1635560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085191-F0B2-7EEC-B0A8-8783704386AE}"/>
              </a:ext>
            </a:extLst>
          </p:cNvPr>
          <p:cNvSpPr>
            <a:spLocks noGrp="1"/>
          </p:cNvSpPr>
          <p:nvPr>
            <p:ph type="sldNum" sz="quarter" idx="12"/>
          </p:nvPr>
        </p:nvSpPr>
        <p:spPr/>
        <p:txBody>
          <a:bodyPr/>
          <a:lstStyle/>
          <a:p>
            <a:fld id="{D836C0FE-70CA-4950-82D6-CF602CC2B770}" type="slidenum">
              <a:rPr lang="de-DE" smtClean="0"/>
              <a:t>36</a:t>
            </a:fld>
            <a:endParaRPr lang="de-DE" dirty="0"/>
          </a:p>
        </p:txBody>
      </p:sp>
      <p:sp>
        <p:nvSpPr>
          <p:cNvPr id="3" name="Titel 2">
            <a:extLst>
              <a:ext uri="{FF2B5EF4-FFF2-40B4-BE49-F238E27FC236}">
                <a16:creationId xmlns:a16="http://schemas.microsoft.com/office/drawing/2014/main" id="{172D19E1-1C2C-236E-5BF0-E9CF90ADD9C1}"/>
              </a:ext>
            </a:extLst>
          </p:cNvPr>
          <p:cNvSpPr>
            <a:spLocks noGrp="1"/>
          </p:cNvSpPr>
          <p:nvPr>
            <p:ph type="title"/>
          </p:nvPr>
        </p:nvSpPr>
        <p:spPr/>
        <p:txBody>
          <a:bodyPr/>
          <a:lstStyle/>
          <a:p>
            <a:r>
              <a:rPr lang="en-GB" dirty="0"/>
              <a:t>A Workflow for Delivering a Sustainability Report</a:t>
            </a:r>
          </a:p>
        </p:txBody>
      </p:sp>
      <p:sp>
        <p:nvSpPr>
          <p:cNvPr id="5" name="Datumsplatzhalter 4">
            <a:extLst>
              <a:ext uri="{FF2B5EF4-FFF2-40B4-BE49-F238E27FC236}">
                <a16:creationId xmlns:a16="http://schemas.microsoft.com/office/drawing/2014/main" id="{790C4B64-AE6E-A14B-4C45-A6DDDC88D4F4}"/>
              </a:ext>
            </a:extLst>
          </p:cNvPr>
          <p:cNvSpPr>
            <a:spLocks noGrp="1"/>
          </p:cNvSpPr>
          <p:nvPr>
            <p:ph type="dt" sz="half" idx="10"/>
          </p:nvPr>
        </p:nvSpPr>
        <p:spPr/>
        <p:txBody>
          <a:bodyPr/>
          <a:lstStyle/>
          <a:p>
            <a:r>
              <a:rPr lang="de-DE" dirty="0"/>
              <a:t>(ellivo Consulting, 2024:8)</a:t>
            </a:r>
          </a:p>
        </p:txBody>
      </p:sp>
      <p:sp>
        <p:nvSpPr>
          <p:cNvPr id="6" name="Fußzeilenplatzhalter 5">
            <a:extLst>
              <a:ext uri="{FF2B5EF4-FFF2-40B4-BE49-F238E27FC236}">
                <a16:creationId xmlns:a16="http://schemas.microsoft.com/office/drawing/2014/main" id="{5BAE1E15-7A42-9C74-58E5-A3DBEC14232B}"/>
              </a:ext>
            </a:extLst>
          </p:cNvPr>
          <p:cNvSpPr>
            <a:spLocks noGrp="1"/>
          </p:cNvSpPr>
          <p:nvPr>
            <p:ph type="ftr" sz="quarter" idx="11"/>
          </p:nvPr>
        </p:nvSpPr>
        <p:spPr/>
        <p:txBody>
          <a:bodyPr/>
          <a:lstStyle/>
          <a:p>
            <a:r>
              <a:rPr lang="de-DE" dirty="0"/>
              <a:t>KMH / SEM</a:t>
            </a:r>
          </a:p>
        </p:txBody>
      </p:sp>
      <p:pic>
        <p:nvPicPr>
          <p:cNvPr id="7" name="Content Placeholder 7">
            <a:extLst>
              <a:ext uri="{FF2B5EF4-FFF2-40B4-BE49-F238E27FC236}">
                <a16:creationId xmlns:a16="http://schemas.microsoft.com/office/drawing/2014/main" id="{6E08A56A-C431-00CD-6001-F981F053835B}"/>
              </a:ext>
            </a:extLst>
          </p:cNvPr>
          <p:cNvPicPr>
            <a:picLocks noGrp="1" noChangeAspect="1"/>
          </p:cNvPicPr>
          <p:nvPr>
            <p:ph idx="1"/>
          </p:nvPr>
        </p:nvPicPr>
        <p:blipFill>
          <a:blip r:embed="rId2"/>
          <a:srcRect l="10459"/>
          <a:stretch/>
        </p:blipFill>
        <p:spPr>
          <a:xfrm>
            <a:off x="1221524" y="1607808"/>
            <a:ext cx="9671625" cy="4413192"/>
          </a:xfrm>
        </p:spPr>
      </p:pic>
      <p:pic>
        <p:nvPicPr>
          <p:cNvPr id="9" name="Grafik 8">
            <a:extLst>
              <a:ext uri="{FF2B5EF4-FFF2-40B4-BE49-F238E27FC236}">
                <a16:creationId xmlns:a16="http://schemas.microsoft.com/office/drawing/2014/main" id="{B64A921C-6BFD-30D7-FDB3-1E9A294F019A}"/>
              </a:ext>
            </a:extLst>
          </p:cNvPr>
          <p:cNvPicPr>
            <a:picLocks noChangeAspect="1"/>
          </p:cNvPicPr>
          <p:nvPr/>
        </p:nvPicPr>
        <p:blipFill>
          <a:blip r:embed="rId3"/>
          <a:stretch>
            <a:fillRect/>
          </a:stretch>
        </p:blipFill>
        <p:spPr>
          <a:xfrm>
            <a:off x="912000" y="1773000"/>
            <a:ext cx="619048" cy="714286"/>
          </a:xfrm>
          <a:prstGeom prst="rect">
            <a:avLst/>
          </a:prstGeom>
        </p:spPr>
      </p:pic>
    </p:spTree>
    <p:extLst>
      <p:ext uri="{BB962C8B-B14F-4D97-AF65-F5344CB8AC3E}">
        <p14:creationId xmlns:p14="http://schemas.microsoft.com/office/powerpoint/2010/main" val="1801738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A04298D-1FB8-4313-E17D-6A2EC3C0FF1F}"/>
              </a:ext>
            </a:extLst>
          </p:cNvPr>
          <p:cNvSpPr>
            <a:spLocks noGrp="1"/>
          </p:cNvSpPr>
          <p:nvPr>
            <p:ph type="sldNum" sz="quarter" idx="12"/>
          </p:nvPr>
        </p:nvSpPr>
        <p:spPr/>
        <p:txBody>
          <a:bodyPr/>
          <a:lstStyle/>
          <a:p>
            <a:fld id="{D836C0FE-70CA-4950-82D6-CF602CC2B770}" type="slidenum">
              <a:rPr lang="de-DE" smtClean="0"/>
              <a:t>37</a:t>
            </a:fld>
            <a:endParaRPr lang="de-DE" dirty="0"/>
          </a:p>
        </p:txBody>
      </p:sp>
      <p:sp>
        <p:nvSpPr>
          <p:cNvPr id="3" name="Titel 2">
            <a:extLst>
              <a:ext uri="{FF2B5EF4-FFF2-40B4-BE49-F238E27FC236}">
                <a16:creationId xmlns:a16="http://schemas.microsoft.com/office/drawing/2014/main" id="{D16A43D8-0BA2-CF6F-DE06-071D313F7AB3}"/>
              </a:ext>
            </a:extLst>
          </p:cNvPr>
          <p:cNvSpPr>
            <a:spLocks noGrp="1"/>
          </p:cNvSpPr>
          <p:nvPr>
            <p:ph type="title"/>
          </p:nvPr>
        </p:nvSpPr>
        <p:spPr/>
        <p:txBody>
          <a:bodyPr/>
          <a:lstStyle/>
          <a:p>
            <a:r>
              <a:rPr lang="en-GB" dirty="0"/>
              <a:t>Status Quo &amp; System Boundaries</a:t>
            </a:r>
          </a:p>
        </p:txBody>
      </p:sp>
      <p:sp>
        <p:nvSpPr>
          <p:cNvPr id="4" name="Inhaltsplatzhalter 3">
            <a:extLst>
              <a:ext uri="{FF2B5EF4-FFF2-40B4-BE49-F238E27FC236}">
                <a16:creationId xmlns:a16="http://schemas.microsoft.com/office/drawing/2014/main" id="{6749AC5A-C5A8-F47B-7FED-D87B71F7F024}"/>
              </a:ext>
            </a:extLst>
          </p:cNvPr>
          <p:cNvSpPr>
            <a:spLocks noGrp="1"/>
          </p:cNvSpPr>
          <p:nvPr>
            <p:ph idx="1"/>
          </p:nvPr>
        </p:nvSpPr>
        <p:spPr>
          <a:xfrm>
            <a:off x="695324" y="1628999"/>
            <a:ext cx="10800675" cy="432001"/>
          </a:xfrm>
        </p:spPr>
        <p:txBody>
          <a:bodyPr>
            <a:normAutofit fontScale="92500"/>
          </a:bodyPr>
          <a:lstStyle/>
          <a:p>
            <a:r>
              <a:rPr lang="en-GB" dirty="0"/>
              <a:t>👉 Try to understand life-cycles of your </a:t>
            </a:r>
            <a:r>
              <a:rPr lang="en-GB" b="1" dirty="0"/>
              <a:t>products &amp; services (= value chains)</a:t>
            </a:r>
          </a:p>
        </p:txBody>
      </p:sp>
      <p:sp>
        <p:nvSpPr>
          <p:cNvPr id="5" name="Datumsplatzhalter 4">
            <a:extLst>
              <a:ext uri="{FF2B5EF4-FFF2-40B4-BE49-F238E27FC236}">
                <a16:creationId xmlns:a16="http://schemas.microsoft.com/office/drawing/2014/main" id="{944CB80D-282B-12BA-7C95-97AE15307A5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61A32757-48F5-8000-7D02-8EB1BAD3D56B}"/>
              </a:ext>
            </a:extLst>
          </p:cNvPr>
          <p:cNvSpPr>
            <a:spLocks noGrp="1"/>
          </p:cNvSpPr>
          <p:nvPr>
            <p:ph type="ftr" sz="quarter" idx="11"/>
          </p:nvPr>
        </p:nvSpPr>
        <p:spPr/>
        <p:txBody>
          <a:bodyPr/>
          <a:lstStyle/>
          <a:p>
            <a:r>
              <a:rPr lang="de-DE" dirty="0"/>
              <a:t>KMH / SEM</a:t>
            </a:r>
          </a:p>
        </p:txBody>
      </p:sp>
      <p:pic>
        <p:nvPicPr>
          <p:cNvPr id="18" name="Grafik 17">
            <a:extLst>
              <a:ext uri="{FF2B5EF4-FFF2-40B4-BE49-F238E27FC236}">
                <a16:creationId xmlns:a16="http://schemas.microsoft.com/office/drawing/2014/main" id="{B7569BCC-891B-BB96-F2AA-319753D38B2E}"/>
              </a:ext>
            </a:extLst>
          </p:cNvPr>
          <p:cNvPicPr>
            <a:picLocks noChangeAspect="1"/>
          </p:cNvPicPr>
          <p:nvPr/>
        </p:nvPicPr>
        <p:blipFill>
          <a:blip r:embed="rId2"/>
          <a:stretch>
            <a:fillRect/>
          </a:stretch>
        </p:blipFill>
        <p:spPr>
          <a:xfrm>
            <a:off x="1343948" y="2647121"/>
            <a:ext cx="8928101" cy="3517879"/>
          </a:xfrm>
          <a:prstGeom prst="rect">
            <a:avLst/>
          </a:prstGeom>
        </p:spPr>
      </p:pic>
    </p:spTree>
    <p:extLst>
      <p:ext uri="{BB962C8B-B14F-4D97-AF65-F5344CB8AC3E}">
        <p14:creationId xmlns:p14="http://schemas.microsoft.com/office/powerpoint/2010/main" val="2344333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E8EE26-946E-2728-710F-33272D9BB562}"/>
              </a:ext>
            </a:extLst>
          </p:cNvPr>
          <p:cNvSpPr>
            <a:spLocks noGrp="1"/>
          </p:cNvSpPr>
          <p:nvPr>
            <p:ph type="sldNum" sz="quarter" idx="12"/>
          </p:nvPr>
        </p:nvSpPr>
        <p:spPr/>
        <p:txBody>
          <a:bodyPr/>
          <a:lstStyle/>
          <a:p>
            <a:fld id="{D836C0FE-70CA-4950-82D6-CF602CC2B770}" type="slidenum">
              <a:rPr lang="de-DE" smtClean="0"/>
              <a:t>38</a:t>
            </a:fld>
            <a:endParaRPr lang="de-DE" dirty="0"/>
          </a:p>
        </p:txBody>
      </p:sp>
      <p:sp>
        <p:nvSpPr>
          <p:cNvPr id="3" name="Titel 2">
            <a:extLst>
              <a:ext uri="{FF2B5EF4-FFF2-40B4-BE49-F238E27FC236}">
                <a16:creationId xmlns:a16="http://schemas.microsoft.com/office/drawing/2014/main" id="{1E0AD67D-DC64-B498-6793-FEAF27956448}"/>
              </a:ext>
            </a:extLst>
          </p:cNvPr>
          <p:cNvSpPr>
            <a:spLocks noGrp="1"/>
          </p:cNvSpPr>
          <p:nvPr>
            <p:ph type="title"/>
          </p:nvPr>
        </p:nvSpPr>
        <p:spPr/>
        <p:txBody>
          <a:bodyPr/>
          <a:lstStyle/>
          <a:p>
            <a:r>
              <a:rPr lang="en-GB" dirty="0"/>
              <a:t>@ Value Chain</a:t>
            </a:r>
          </a:p>
        </p:txBody>
      </p:sp>
      <p:pic>
        <p:nvPicPr>
          <p:cNvPr id="8" name="Content Placeholder 7">
            <a:hlinkClick r:id="rId2"/>
            <a:extLst>
              <a:ext uri="{FF2B5EF4-FFF2-40B4-BE49-F238E27FC236}">
                <a16:creationId xmlns:a16="http://schemas.microsoft.com/office/drawing/2014/main" id="{F52E8EA6-E121-4D2F-90A3-223A6C23453E}"/>
              </a:ext>
            </a:extLst>
          </p:cNvPr>
          <p:cNvPicPr>
            <a:picLocks noGrp="1" noChangeAspect="1"/>
          </p:cNvPicPr>
          <p:nvPr>
            <p:ph idx="1"/>
          </p:nvPr>
        </p:nvPicPr>
        <p:blipFill>
          <a:blip r:embed="rId3"/>
          <a:stretch>
            <a:fillRect/>
          </a:stretch>
        </p:blipFill>
        <p:spPr>
          <a:xfrm>
            <a:off x="3720000" y="405000"/>
            <a:ext cx="7945421" cy="5772429"/>
          </a:xfrm>
        </p:spPr>
      </p:pic>
      <p:sp>
        <p:nvSpPr>
          <p:cNvPr id="5" name="Datumsplatzhalter 4">
            <a:extLst>
              <a:ext uri="{FF2B5EF4-FFF2-40B4-BE49-F238E27FC236}">
                <a16:creationId xmlns:a16="http://schemas.microsoft.com/office/drawing/2014/main" id="{274CBF23-1BEC-03E3-FE69-200D75FA45F1}"/>
              </a:ext>
            </a:extLst>
          </p:cNvPr>
          <p:cNvSpPr>
            <a:spLocks noGrp="1"/>
          </p:cNvSpPr>
          <p:nvPr>
            <p:ph type="dt" sz="half" idx="10"/>
          </p:nvPr>
        </p:nvSpPr>
        <p:spPr/>
        <p:txBody>
          <a:bodyPr/>
          <a:lstStyle/>
          <a:p>
            <a:r>
              <a:rPr lang="de-DE" dirty="0"/>
              <a:t>(GHG Protocoll, 2011:5)</a:t>
            </a:r>
          </a:p>
        </p:txBody>
      </p:sp>
      <p:sp>
        <p:nvSpPr>
          <p:cNvPr id="6" name="Fußzeilenplatzhalter 5">
            <a:extLst>
              <a:ext uri="{FF2B5EF4-FFF2-40B4-BE49-F238E27FC236}">
                <a16:creationId xmlns:a16="http://schemas.microsoft.com/office/drawing/2014/main" id="{6E521FCC-2B36-DC02-CBB6-3988A09B1830}"/>
              </a:ext>
            </a:extLst>
          </p:cNvPr>
          <p:cNvSpPr>
            <a:spLocks noGrp="1"/>
          </p:cNvSpPr>
          <p:nvPr>
            <p:ph type="ftr" sz="quarter" idx="11"/>
          </p:nvPr>
        </p:nvSpPr>
        <p:spPr/>
        <p:txBody>
          <a:bodyPr/>
          <a:lstStyle/>
          <a:p>
            <a:r>
              <a:rPr lang="de-DE" dirty="0"/>
              <a:t>KMH / SEM</a:t>
            </a:r>
          </a:p>
        </p:txBody>
      </p:sp>
    </p:spTree>
    <p:extLst>
      <p:ext uri="{BB962C8B-B14F-4D97-AF65-F5344CB8AC3E}">
        <p14:creationId xmlns:p14="http://schemas.microsoft.com/office/powerpoint/2010/main" val="45334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D4A68-3AFE-5814-98E3-232964B2FA2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CA4656F-A995-877A-889B-C546C06283AE}"/>
              </a:ext>
            </a:extLst>
          </p:cNvPr>
          <p:cNvSpPr>
            <a:spLocks noGrp="1"/>
          </p:cNvSpPr>
          <p:nvPr>
            <p:ph type="sldNum" sz="quarter" idx="12"/>
          </p:nvPr>
        </p:nvSpPr>
        <p:spPr/>
        <p:txBody>
          <a:bodyPr/>
          <a:lstStyle/>
          <a:p>
            <a:fld id="{D836C0FE-70CA-4950-82D6-CF602CC2B770}" type="slidenum">
              <a:rPr lang="de-DE" smtClean="0"/>
              <a:t>39</a:t>
            </a:fld>
            <a:endParaRPr lang="de-DE" dirty="0"/>
          </a:p>
        </p:txBody>
      </p:sp>
      <p:sp>
        <p:nvSpPr>
          <p:cNvPr id="3" name="Titel 2">
            <a:extLst>
              <a:ext uri="{FF2B5EF4-FFF2-40B4-BE49-F238E27FC236}">
                <a16:creationId xmlns:a16="http://schemas.microsoft.com/office/drawing/2014/main" id="{58B245DD-7517-AA95-5575-8DB06940097B}"/>
              </a:ext>
            </a:extLst>
          </p:cNvPr>
          <p:cNvSpPr>
            <a:spLocks noGrp="1"/>
          </p:cNvSpPr>
          <p:nvPr>
            <p:ph type="title"/>
          </p:nvPr>
        </p:nvSpPr>
        <p:spPr/>
        <p:txBody>
          <a:bodyPr/>
          <a:lstStyle/>
          <a:p>
            <a:r>
              <a:rPr lang="en-GB" dirty="0"/>
              <a:t>Status Quo &amp; System Boundaries</a:t>
            </a:r>
          </a:p>
        </p:txBody>
      </p:sp>
      <p:sp>
        <p:nvSpPr>
          <p:cNvPr id="4" name="Inhaltsplatzhalter 3">
            <a:extLst>
              <a:ext uri="{FF2B5EF4-FFF2-40B4-BE49-F238E27FC236}">
                <a16:creationId xmlns:a16="http://schemas.microsoft.com/office/drawing/2014/main" id="{9D423479-CBD0-FAA9-E3F2-91F1957320D6}"/>
              </a:ext>
            </a:extLst>
          </p:cNvPr>
          <p:cNvSpPr>
            <a:spLocks noGrp="1"/>
          </p:cNvSpPr>
          <p:nvPr>
            <p:ph idx="1"/>
          </p:nvPr>
        </p:nvSpPr>
        <p:spPr>
          <a:xfrm>
            <a:off x="695325" y="1628999"/>
            <a:ext cx="4896676" cy="4090501"/>
          </a:xfrm>
        </p:spPr>
        <p:txBody>
          <a:bodyPr>
            <a:normAutofit/>
          </a:bodyPr>
          <a:lstStyle/>
          <a:p>
            <a:r>
              <a:rPr lang="en-GB" dirty="0"/>
              <a:t>👉 Try to understand life-cycles of your </a:t>
            </a:r>
            <a:r>
              <a:rPr lang="en-GB" b="1" dirty="0"/>
              <a:t>products &amp; services </a:t>
            </a:r>
            <a:br>
              <a:rPr lang="en-GB" b="1" dirty="0"/>
            </a:br>
            <a:r>
              <a:rPr lang="en-GB" b="1" dirty="0"/>
              <a:t>(= value chains)</a:t>
            </a:r>
          </a:p>
        </p:txBody>
      </p:sp>
      <p:sp>
        <p:nvSpPr>
          <p:cNvPr id="5" name="Datumsplatzhalter 4">
            <a:extLst>
              <a:ext uri="{FF2B5EF4-FFF2-40B4-BE49-F238E27FC236}">
                <a16:creationId xmlns:a16="http://schemas.microsoft.com/office/drawing/2014/main" id="{C798DD31-2DA4-C514-34B1-75E4C7B1FF84}"/>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F1E56608-CE3D-0B1A-F53B-0CF140C1ACB8}"/>
              </a:ext>
            </a:extLst>
          </p:cNvPr>
          <p:cNvSpPr>
            <a:spLocks noGrp="1"/>
          </p:cNvSpPr>
          <p:nvPr>
            <p:ph type="ftr" sz="quarter" idx="11"/>
          </p:nvPr>
        </p:nvSpPr>
        <p:spPr/>
        <p:txBody>
          <a:bodyPr/>
          <a:lstStyle/>
          <a:p>
            <a:r>
              <a:rPr lang="de-DE" dirty="0"/>
              <a:t>KMH / SEM</a:t>
            </a:r>
          </a:p>
        </p:txBody>
      </p:sp>
      <p:pic>
        <p:nvPicPr>
          <p:cNvPr id="8" name="Grafik 7" descr="Ein Bild, das Kleidung, Im Haus, Text, Person enthält.&#10;&#10;KI-generierte Inhalte können fehlerhaft sein.">
            <a:extLst>
              <a:ext uri="{FF2B5EF4-FFF2-40B4-BE49-F238E27FC236}">
                <a16:creationId xmlns:a16="http://schemas.microsoft.com/office/drawing/2014/main" id="{581B84C6-48A3-7721-FFF8-F16AA4C79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999" y="1750500"/>
            <a:ext cx="5292000" cy="3969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730599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CD046-5DBC-F9F7-9F58-3FF4FA156C5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A1BAA57-F31F-7D88-CEB9-951E3E04609D}"/>
              </a:ext>
            </a:extLst>
          </p:cNvPr>
          <p:cNvSpPr>
            <a:spLocks noGrp="1"/>
          </p:cNvSpPr>
          <p:nvPr>
            <p:ph type="sldNum" sz="quarter" idx="12"/>
          </p:nvPr>
        </p:nvSpPr>
        <p:spPr/>
        <p:txBody>
          <a:bodyPr/>
          <a:lstStyle/>
          <a:p>
            <a:fld id="{D836C0FE-70CA-4950-82D6-CF602CC2B770}" type="slidenum">
              <a:rPr lang="en-GB" smtClean="0"/>
              <a:t>4</a:t>
            </a:fld>
            <a:endParaRPr lang="en-GB" dirty="0"/>
          </a:p>
        </p:txBody>
      </p:sp>
      <p:sp>
        <p:nvSpPr>
          <p:cNvPr id="3" name="Titel 2">
            <a:extLst>
              <a:ext uri="{FF2B5EF4-FFF2-40B4-BE49-F238E27FC236}">
                <a16:creationId xmlns:a16="http://schemas.microsoft.com/office/drawing/2014/main" id="{6E54BD47-FB3E-776C-EFC7-63C86E662868}"/>
              </a:ext>
            </a:extLst>
          </p:cNvPr>
          <p:cNvSpPr>
            <a:spLocks noGrp="1"/>
          </p:cNvSpPr>
          <p:nvPr>
            <p:ph type="title"/>
          </p:nvPr>
        </p:nvSpPr>
        <p:spPr/>
        <p:txBody>
          <a:bodyPr/>
          <a:lstStyle/>
          <a:p>
            <a:r>
              <a:rPr lang="en-GB" dirty="0"/>
              <a:t>Where Did we Stop Last Time?</a:t>
            </a:r>
          </a:p>
        </p:txBody>
      </p:sp>
      <p:sp>
        <p:nvSpPr>
          <p:cNvPr id="5" name="Datumsplatzhalter 4">
            <a:extLst>
              <a:ext uri="{FF2B5EF4-FFF2-40B4-BE49-F238E27FC236}">
                <a16:creationId xmlns:a16="http://schemas.microsoft.com/office/drawing/2014/main" id="{132542F0-33C4-D5AF-02FD-B59FCAF3E34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ED1F0E8-8F93-A8DB-5BC4-03EE0541E2AD}"/>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1A7C797E-D901-B2C3-CE4E-031FB7E9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244F223E-630C-67F7-F4DB-C87C244FF0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2D2922CA-8FB3-23C0-4D6F-2D17245E4C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3B84D55D-1E65-E975-0616-10001EA505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D75D3F9B-1479-E66C-FD7F-CF073A6791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7CB23BE3-A54E-EFCB-5DC9-D1BD4923A3E6}"/>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746A7B6F-AA9E-C77F-FB7E-CD254EEA4B39}"/>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E70CF458-D93A-26AC-A9F7-3A51B853328F}"/>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FFCBA710-464A-A925-4A67-9DE0634B5575}"/>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7FCEC10B-F599-CA3F-9B4F-DD4F046942B7}"/>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86C4E37A-B186-234A-7E3E-B3ED9B64BFB4}"/>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EFDA4D92-E5AA-32D9-31DC-D74C792E06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01781B7B-F6FF-65CE-28EA-B7CD69F04C75}"/>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CE84C3D6-8B98-CBEB-71F5-C7A6947BFC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86C33089-B5B4-9F6C-CFE0-6087493950B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98DC5ED9-EFA5-3909-06C6-24E8D84AEE6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8A54E24B-36D0-C037-7AE1-51A390654B5A}"/>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D6F2C5AB-F8A3-B5CC-EAB1-E30516B4DF54}"/>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9E90F93A-F94A-C51E-68E4-4A3850FD9B3D}"/>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9A2D308A-4632-54F0-AD7C-C12DFD471BC5}"/>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1" name="Grafik 10">
            <a:extLst>
              <a:ext uri="{FF2B5EF4-FFF2-40B4-BE49-F238E27FC236}">
                <a16:creationId xmlns:a16="http://schemas.microsoft.com/office/drawing/2014/main" id="{481C46F9-E9C5-563D-2C37-CD66CD72B562}"/>
              </a:ext>
            </a:extLst>
          </p:cNvPr>
          <p:cNvPicPr>
            <a:picLocks noChangeAspect="1"/>
          </p:cNvPicPr>
          <p:nvPr/>
        </p:nvPicPr>
        <p:blipFill>
          <a:blip r:embed="rId20"/>
          <a:stretch>
            <a:fillRect/>
          </a:stretch>
        </p:blipFill>
        <p:spPr>
          <a:xfrm>
            <a:off x="2052721" y="779449"/>
            <a:ext cx="8291279" cy="5529551"/>
          </a:xfrm>
          <a:prstGeom prst="rect">
            <a:avLst/>
          </a:prstGeom>
        </p:spPr>
      </p:pic>
    </p:spTree>
    <p:extLst>
      <p:ext uri="{BB962C8B-B14F-4D97-AF65-F5344CB8AC3E}">
        <p14:creationId xmlns:p14="http://schemas.microsoft.com/office/powerpoint/2010/main" val="365285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12C-4CFE-34F7-C967-D4B5DDFB19D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BBB236-7F1A-9557-DEF5-C8E927EB1BC1}"/>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5D513CA9-A173-F4A5-BCF6-095DC44170B6}"/>
              </a:ext>
            </a:extLst>
          </p:cNvPr>
          <p:cNvSpPr>
            <a:spLocks noGrp="1"/>
          </p:cNvSpPr>
          <p:nvPr>
            <p:ph type="title"/>
          </p:nvPr>
        </p:nvSpPr>
        <p:spPr/>
        <p:txBody>
          <a:bodyPr/>
          <a:lstStyle/>
          <a:p>
            <a:r>
              <a:rPr lang="en-GB" dirty="0"/>
              <a:t>An Example: Orsted – Danish Energy Company</a:t>
            </a:r>
          </a:p>
        </p:txBody>
      </p:sp>
      <p:pic>
        <p:nvPicPr>
          <p:cNvPr id="8" name="Inhaltsplatzhalter 7">
            <a:extLst>
              <a:ext uri="{FF2B5EF4-FFF2-40B4-BE49-F238E27FC236}">
                <a16:creationId xmlns:a16="http://schemas.microsoft.com/office/drawing/2014/main" id="{30E519A4-0BF8-40F5-0C6C-880C4CCC66A5}"/>
              </a:ext>
            </a:extLst>
          </p:cNvPr>
          <p:cNvPicPr>
            <a:picLocks noGrp="1" noChangeAspect="1"/>
          </p:cNvPicPr>
          <p:nvPr>
            <p:ph idx="1"/>
          </p:nvPr>
        </p:nvPicPr>
        <p:blipFill>
          <a:blip r:embed="rId2"/>
          <a:stretch>
            <a:fillRect/>
          </a:stretch>
        </p:blipFill>
        <p:spPr>
          <a:xfrm>
            <a:off x="695324" y="1485000"/>
            <a:ext cx="6447971"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755D4B27-BE60-BB03-12AF-3A2C8AD8AEA8}"/>
              </a:ext>
            </a:extLst>
          </p:cNvPr>
          <p:cNvSpPr>
            <a:spLocks noGrp="1"/>
          </p:cNvSpPr>
          <p:nvPr>
            <p:ph type="dt" sz="half" idx="10"/>
          </p:nvPr>
        </p:nvSpPr>
        <p:spPr/>
        <p:txBody>
          <a:bodyPr/>
          <a:lstStyle/>
          <a:p>
            <a:r>
              <a:rPr lang="en-GB" dirty="0"/>
              <a:t>(Orsted, 2025:14)</a:t>
            </a:r>
          </a:p>
        </p:txBody>
      </p:sp>
      <p:sp>
        <p:nvSpPr>
          <p:cNvPr id="6" name="Fußzeilenplatzhalter 5">
            <a:extLst>
              <a:ext uri="{FF2B5EF4-FFF2-40B4-BE49-F238E27FC236}">
                <a16:creationId xmlns:a16="http://schemas.microsoft.com/office/drawing/2014/main" id="{FAE9BBEA-D169-7581-C785-9FD990E48F01}"/>
              </a:ext>
            </a:extLst>
          </p:cNvPr>
          <p:cNvSpPr>
            <a:spLocks noGrp="1"/>
          </p:cNvSpPr>
          <p:nvPr>
            <p:ph type="ftr" sz="quarter" idx="11"/>
          </p:nvPr>
        </p:nvSpPr>
        <p:spPr/>
        <p:txBody>
          <a:bodyPr/>
          <a:lstStyle/>
          <a:p>
            <a:r>
              <a:rPr lang="en-GB" dirty="0"/>
              <a:t>KMH / SEM</a:t>
            </a:r>
          </a:p>
        </p:txBody>
      </p:sp>
      <p:pic>
        <p:nvPicPr>
          <p:cNvPr id="10" name="Grafik 9">
            <a:hlinkClick r:id="rId3"/>
            <a:extLst>
              <a:ext uri="{FF2B5EF4-FFF2-40B4-BE49-F238E27FC236}">
                <a16:creationId xmlns:a16="http://schemas.microsoft.com/office/drawing/2014/main" id="{ADB52BE1-7F07-C355-E098-8ADA4B752174}"/>
              </a:ext>
            </a:extLst>
          </p:cNvPr>
          <p:cNvPicPr>
            <a:picLocks noChangeAspect="1"/>
          </p:cNvPicPr>
          <p:nvPr/>
        </p:nvPicPr>
        <p:blipFill>
          <a:blip r:embed="rId4"/>
          <a:stretch>
            <a:fillRect/>
          </a:stretch>
        </p:blipFill>
        <p:spPr>
          <a:xfrm rot="759143">
            <a:off x="8603999" y="2413131"/>
            <a:ext cx="5280000" cy="295424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397753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CE5B147-F162-5A64-FF35-22A08B994855}"/>
              </a:ext>
            </a:extLst>
          </p:cNvPr>
          <p:cNvSpPr>
            <a:spLocks noGrp="1"/>
          </p:cNvSpPr>
          <p:nvPr>
            <p:ph type="sldNum" sz="quarter" idx="12"/>
          </p:nvPr>
        </p:nvSpPr>
        <p:spPr/>
        <p:txBody>
          <a:bodyPr/>
          <a:lstStyle/>
          <a:p>
            <a:fld id="{D836C0FE-70CA-4950-82D6-CF602CC2B770}" type="slidenum">
              <a:rPr lang="de-DE" smtClean="0"/>
              <a:t>41</a:t>
            </a:fld>
            <a:endParaRPr lang="de-DE" dirty="0"/>
          </a:p>
        </p:txBody>
      </p:sp>
      <p:sp>
        <p:nvSpPr>
          <p:cNvPr id="3" name="Titel 2">
            <a:extLst>
              <a:ext uri="{FF2B5EF4-FFF2-40B4-BE49-F238E27FC236}">
                <a16:creationId xmlns:a16="http://schemas.microsoft.com/office/drawing/2014/main" id="{AB9D518C-6C3C-B48C-A25E-93042544CCDE}"/>
              </a:ext>
            </a:extLst>
          </p:cNvPr>
          <p:cNvSpPr>
            <a:spLocks noGrp="1"/>
          </p:cNvSpPr>
          <p:nvPr>
            <p:ph type="title"/>
          </p:nvPr>
        </p:nvSpPr>
        <p:spPr>
          <a:xfrm>
            <a:off x="420597" y="549001"/>
            <a:ext cx="2219403" cy="792000"/>
          </a:xfrm>
        </p:spPr>
        <p:txBody>
          <a:bodyPr/>
          <a:lstStyle/>
          <a:p>
            <a:r>
              <a:rPr lang="en-GB" dirty="0"/>
              <a:t>An Example: Orsted’s Value Chain</a:t>
            </a:r>
          </a:p>
        </p:txBody>
      </p:sp>
      <p:pic>
        <p:nvPicPr>
          <p:cNvPr id="8" name="Inhaltsplatzhalter 7">
            <a:extLst>
              <a:ext uri="{FF2B5EF4-FFF2-40B4-BE49-F238E27FC236}">
                <a16:creationId xmlns:a16="http://schemas.microsoft.com/office/drawing/2014/main" id="{56C4C3D5-9B14-5462-885C-D99F2176849A}"/>
              </a:ext>
            </a:extLst>
          </p:cNvPr>
          <p:cNvPicPr>
            <a:picLocks noGrp="1" noChangeAspect="1"/>
          </p:cNvPicPr>
          <p:nvPr>
            <p:ph idx="1"/>
          </p:nvPr>
        </p:nvPicPr>
        <p:blipFill>
          <a:blip r:embed="rId2"/>
          <a:stretch>
            <a:fillRect/>
          </a:stretch>
        </p:blipFill>
        <p:spPr>
          <a:xfrm>
            <a:off x="2793276" y="297224"/>
            <a:ext cx="9051436" cy="6011775"/>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2F791D11-286A-81C5-1213-62398197E61A}"/>
              </a:ext>
            </a:extLst>
          </p:cNvPr>
          <p:cNvSpPr>
            <a:spLocks noGrp="1"/>
          </p:cNvSpPr>
          <p:nvPr>
            <p:ph type="dt" sz="half" idx="10"/>
          </p:nvPr>
        </p:nvSpPr>
        <p:spPr/>
        <p:txBody>
          <a:bodyPr/>
          <a:lstStyle/>
          <a:p>
            <a:r>
              <a:rPr lang="de-DE" dirty="0"/>
              <a:t>(Orsted, 2025:68)</a:t>
            </a:r>
          </a:p>
        </p:txBody>
      </p:sp>
      <p:sp>
        <p:nvSpPr>
          <p:cNvPr id="6" name="Fußzeilenplatzhalter 5">
            <a:extLst>
              <a:ext uri="{FF2B5EF4-FFF2-40B4-BE49-F238E27FC236}">
                <a16:creationId xmlns:a16="http://schemas.microsoft.com/office/drawing/2014/main" id="{18B74C3F-B9F2-EAF4-CA4B-4D45567D464D}"/>
              </a:ext>
            </a:extLst>
          </p:cNvPr>
          <p:cNvSpPr>
            <a:spLocks noGrp="1"/>
          </p:cNvSpPr>
          <p:nvPr>
            <p:ph type="ftr" sz="quarter" idx="11"/>
          </p:nvPr>
        </p:nvSpPr>
        <p:spPr/>
        <p:txBody>
          <a:bodyPr/>
          <a:lstStyle/>
          <a:p>
            <a:r>
              <a:rPr lang="de-DE" dirty="0"/>
              <a:t>KMH / SEM</a:t>
            </a:r>
          </a:p>
        </p:txBody>
      </p:sp>
    </p:spTree>
    <p:extLst>
      <p:ext uri="{BB962C8B-B14F-4D97-AF65-F5344CB8AC3E}">
        <p14:creationId xmlns:p14="http://schemas.microsoft.com/office/powerpoint/2010/main" val="2805052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52182-D78D-786F-BF16-C180541D496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F99D58B-7A41-A971-67E1-E842665EFED5}"/>
              </a:ext>
            </a:extLst>
          </p:cNvPr>
          <p:cNvSpPr>
            <a:spLocks noGrp="1"/>
          </p:cNvSpPr>
          <p:nvPr>
            <p:ph type="sldNum" sz="quarter" idx="12"/>
          </p:nvPr>
        </p:nvSpPr>
        <p:spPr/>
        <p:txBody>
          <a:bodyPr/>
          <a:lstStyle/>
          <a:p>
            <a:fld id="{D836C0FE-70CA-4950-82D6-CF602CC2B770}" type="slidenum">
              <a:rPr lang="de-DE" smtClean="0"/>
              <a:t>42</a:t>
            </a:fld>
            <a:endParaRPr lang="de-DE" dirty="0"/>
          </a:p>
        </p:txBody>
      </p:sp>
      <p:sp>
        <p:nvSpPr>
          <p:cNvPr id="3" name="Titel 2">
            <a:extLst>
              <a:ext uri="{FF2B5EF4-FFF2-40B4-BE49-F238E27FC236}">
                <a16:creationId xmlns:a16="http://schemas.microsoft.com/office/drawing/2014/main" id="{1F79E5C4-18C3-8643-5169-EC4783167FAD}"/>
              </a:ext>
            </a:extLst>
          </p:cNvPr>
          <p:cNvSpPr>
            <a:spLocks noGrp="1"/>
          </p:cNvSpPr>
          <p:nvPr>
            <p:ph type="title"/>
          </p:nvPr>
        </p:nvSpPr>
        <p:spPr/>
        <p:txBody>
          <a:bodyPr/>
          <a:lstStyle/>
          <a:p>
            <a:r>
              <a:rPr lang="en-GB" dirty="0"/>
              <a:t>A Workflow for Delivering a Sustainability Report</a:t>
            </a:r>
          </a:p>
        </p:txBody>
      </p:sp>
      <p:sp>
        <p:nvSpPr>
          <p:cNvPr id="5" name="Datumsplatzhalter 4">
            <a:extLst>
              <a:ext uri="{FF2B5EF4-FFF2-40B4-BE49-F238E27FC236}">
                <a16:creationId xmlns:a16="http://schemas.microsoft.com/office/drawing/2014/main" id="{D857812D-E503-AEAC-F26F-36FC078072D9}"/>
              </a:ext>
            </a:extLst>
          </p:cNvPr>
          <p:cNvSpPr>
            <a:spLocks noGrp="1"/>
          </p:cNvSpPr>
          <p:nvPr>
            <p:ph type="dt" sz="half" idx="10"/>
          </p:nvPr>
        </p:nvSpPr>
        <p:spPr/>
        <p:txBody>
          <a:bodyPr/>
          <a:lstStyle/>
          <a:p>
            <a:r>
              <a:rPr lang="de-DE" dirty="0"/>
              <a:t>(ellivo Consulting, 2024:8)</a:t>
            </a:r>
          </a:p>
        </p:txBody>
      </p:sp>
      <p:sp>
        <p:nvSpPr>
          <p:cNvPr id="6" name="Fußzeilenplatzhalter 5">
            <a:extLst>
              <a:ext uri="{FF2B5EF4-FFF2-40B4-BE49-F238E27FC236}">
                <a16:creationId xmlns:a16="http://schemas.microsoft.com/office/drawing/2014/main" id="{041A89FB-90D4-107C-4AFA-8E5EBE4E1011}"/>
              </a:ext>
            </a:extLst>
          </p:cNvPr>
          <p:cNvSpPr>
            <a:spLocks noGrp="1"/>
          </p:cNvSpPr>
          <p:nvPr>
            <p:ph type="ftr" sz="quarter" idx="11"/>
          </p:nvPr>
        </p:nvSpPr>
        <p:spPr/>
        <p:txBody>
          <a:bodyPr/>
          <a:lstStyle/>
          <a:p>
            <a:r>
              <a:rPr lang="de-DE" dirty="0"/>
              <a:t>KMH / SEM</a:t>
            </a:r>
          </a:p>
        </p:txBody>
      </p:sp>
      <p:pic>
        <p:nvPicPr>
          <p:cNvPr id="7" name="Content Placeholder 7">
            <a:extLst>
              <a:ext uri="{FF2B5EF4-FFF2-40B4-BE49-F238E27FC236}">
                <a16:creationId xmlns:a16="http://schemas.microsoft.com/office/drawing/2014/main" id="{BD7FA799-8216-809E-6753-06E03D06543D}"/>
              </a:ext>
            </a:extLst>
          </p:cNvPr>
          <p:cNvPicPr>
            <a:picLocks noGrp="1" noChangeAspect="1"/>
          </p:cNvPicPr>
          <p:nvPr>
            <p:ph idx="1"/>
          </p:nvPr>
        </p:nvPicPr>
        <p:blipFill>
          <a:blip r:embed="rId2"/>
          <a:srcRect l="10459"/>
          <a:stretch/>
        </p:blipFill>
        <p:spPr>
          <a:xfrm>
            <a:off x="1221524" y="1607808"/>
            <a:ext cx="9671625" cy="4413192"/>
          </a:xfrm>
        </p:spPr>
      </p:pic>
      <p:pic>
        <p:nvPicPr>
          <p:cNvPr id="9" name="Grafik 8">
            <a:extLst>
              <a:ext uri="{FF2B5EF4-FFF2-40B4-BE49-F238E27FC236}">
                <a16:creationId xmlns:a16="http://schemas.microsoft.com/office/drawing/2014/main" id="{A4984A5C-C974-CB98-3BF5-01201B6A6897}"/>
              </a:ext>
            </a:extLst>
          </p:cNvPr>
          <p:cNvPicPr>
            <a:picLocks noChangeAspect="1"/>
          </p:cNvPicPr>
          <p:nvPr/>
        </p:nvPicPr>
        <p:blipFill>
          <a:blip r:embed="rId3"/>
          <a:stretch>
            <a:fillRect/>
          </a:stretch>
        </p:blipFill>
        <p:spPr>
          <a:xfrm>
            <a:off x="912000" y="1773000"/>
            <a:ext cx="619048" cy="714286"/>
          </a:xfrm>
          <a:prstGeom prst="rect">
            <a:avLst/>
          </a:prstGeom>
        </p:spPr>
      </p:pic>
    </p:spTree>
    <p:extLst>
      <p:ext uri="{BB962C8B-B14F-4D97-AF65-F5344CB8AC3E}">
        <p14:creationId xmlns:p14="http://schemas.microsoft.com/office/powerpoint/2010/main" val="1734890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1951C1-9610-9735-1A7C-E972329F9647}"/>
              </a:ext>
            </a:extLst>
          </p:cNvPr>
          <p:cNvSpPr>
            <a:spLocks noGrp="1"/>
          </p:cNvSpPr>
          <p:nvPr>
            <p:ph type="sldNum" sz="quarter" idx="12"/>
          </p:nvPr>
        </p:nvSpPr>
        <p:spPr/>
        <p:txBody>
          <a:bodyPr/>
          <a:lstStyle/>
          <a:p>
            <a:fld id="{D836C0FE-70CA-4950-82D6-CF602CC2B770}" type="slidenum">
              <a:rPr lang="de-DE" smtClean="0"/>
              <a:t>43</a:t>
            </a:fld>
            <a:endParaRPr lang="de-DE" dirty="0"/>
          </a:p>
        </p:txBody>
      </p:sp>
      <p:sp>
        <p:nvSpPr>
          <p:cNvPr id="3" name="Titel 2">
            <a:extLst>
              <a:ext uri="{FF2B5EF4-FFF2-40B4-BE49-F238E27FC236}">
                <a16:creationId xmlns:a16="http://schemas.microsoft.com/office/drawing/2014/main" id="{68E15984-C7F7-9A0D-BC46-F48389C26BB5}"/>
              </a:ext>
            </a:extLst>
          </p:cNvPr>
          <p:cNvSpPr>
            <a:spLocks noGrp="1"/>
          </p:cNvSpPr>
          <p:nvPr>
            <p:ph type="title"/>
          </p:nvPr>
        </p:nvSpPr>
        <p:spPr/>
        <p:txBody>
          <a:bodyPr/>
          <a:lstStyle/>
          <a:p>
            <a:r>
              <a:rPr lang="en-GB" dirty="0"/>
              <a:t>Materiality Assessment</a:t>
            </a:r>
          </a:p>
        </p:txBody>
      </p:sp>
      <p:sp>
        <p:nvSpPr>
          <p:cNvPr id="4" name="Inhaltsplatzhalter 3">
            <a:extLst>
              <a:ext uri="{FF2B5EF4-FFF2-40B4-BE49-F238E27FC236}">
                <a16:creationId xmlns:a16="http://schemas.microsoft.com/office/drawing/2014/main" id="{5FC1A826-D5CB-89C2-E92C-809C8C8D8C9F}"/>
              </a:ext>
            </a:extLst>
          </p:cNvPr>
          <p:cNvSpPr>
            <a:spLocks noGrp="1"/>
          </p:cNvSpPr>
          <p:nvPr>
            <p:ph idx="1"/>
          </p:nvPr>
        </p:nvSpPr>
        <p:spPr>
          <a:xfrm>
            <a:off x="695325" y="1485000"/>
            <a:ext cx="5687803" cy="4535265"/>
          </a:xfrm>
        </p:spPr>
        <p:txBody>
          <a:bodyPr/>
          <a:lstStyle/>
          <a:p>
            <a:r>
              <a:rPr lang="en-US" dirty="0"/>
              <a:t>Core reporting concept 👉 </a:t>
            </a:r>
            <a:r>
              <a:rPr lang="en-US" b="1" dirty="0"/>
              <a:t>only “material” impacts, risk &amp; opportunities (IRO) </a:t>
            </a:r>
            <a:r>
              <a:rPr lang="en-US" dirty="0"/>
              <a:t>have to be reported</a:t>
            </a:r>
            <a:br>
              <a:rPr lang="en-US" dirty="0"/>
            </a:br>
            <a:endParaRPr lang="en-US" sz="1400" dirty="0"/>
          </a:p>
          <a:p>
            <a:r>
              <a:rPr lang="en-US" b="1" dirty="0"/>
              <a:t>Financial materiality: </a:t>
            </a:r>
            <a:br>
              <a:rPr lang="en-US" b="1" dirty="0"/>
            </a:br>
            <a:r>
              <a:rPr lang="en-US" dirty="0"/>
              <a:t>How sustainability issues affect</a:t>
            </a:r>
            <a:br>
              <a:rPr lang="en-US" dirty="0"/>
            </a:br>
            <a:r>
              <a:rPr lang="en-US" dirty="0"/>
              <a:t> company value</a:t>
            </a:r>
          </a:p>
          <a:p>
            <a:r>
              <a:rPr lang="en-US" b="1" dirty="0"/>
              <a:t>Impact materiality: </a:t>
            </a:r>
            <a:br>
              <a:rPr lang="en-US" b="1" dirty="0"/>
            </a:br>
            <a:r>
              <a:rPr lang="en-US" dirty="0"/>
              <a:t>How company activities affect people </a:t>
            </a:r>
            <a:br>
              <a:rPr lang="en-US" dirty="0"/>
            </a:br>
            <a:r>
              <a:rPr lang="en-US" dirty="0"/>
              <a:t>and environment</a:t>
            </a:r>
            <a:endParaRPr lang="en-GB" dirty="0"/>
          </a:p>
        </p:txBody>
      </p:sp>
      <p:sp>
        <p:nvSpPr>
          <p:cNvPr id="5" name="Datumsplatzhalter 4">
            <a:extLst>
              <a:ext uri="{FF2B5EF4-FFF2-40B4-BE49-F238E27FC236}">
                <a16:creationId xmlns:a16="http://schemas.microsoft.com/office/drawing/2014/main" id="{A8360935-0C4B-CA75-F34B-054F2FCD44E2}"/>
              </a:ext>
            </a:extLst>
          </p:cNvPr>
          <p:cNvSpPr>
            <a:spLocks noGrp="1"/>
          </p:cNvSpPr>
          <p:nvPr>
            <p:ph type="dt" sz="half" idx="10"/>
          </p:nvPr>
        </p:nvSpPr>
        <p:spPr/>
        <p:txBody>
          <a:bodyPr/>
          <a:lstStyle/>
          <a:p>
            <a:r>
              <a:rPr lang="de-AT" dirty="0"/>
              <a:t>(Baumüller, J., &amp; Mayr, J. 2023:3)</a:t>
            </a:r>
            <a:endParaRPr lang="de-DE" dirty="0"/>
          </a:p>
        </p:txBody>
      </p:sp>
      <p:sp>
        <p:nvSpPr>
          <p:cNvPr id="6" name="Fußzeilenplatzhalter 5">
            <a:extLst>
              <a:ext uri="{FF2B5EF4-FFF2-40B4-BE49-F238E27FC236}">
                <a16:creationId xmlns:a16="http://schemas.microsoft.com/office/drawing/2014/main" id="{026119CB-8605-BE7C-B46C-F3A757E25222}"/>
              </a:ext>
            </a:extLst>
          </p:cNvPr>
          <p:cNvSpPr>
            <a:spLocks noGrp="1"/>
          </p:cNvSpPr>
          <p:nvPr>
            <p:ph type="ftr" sz="quarter" idx="11"/>
          </p:nvPr>
        </p:nvSpPr>
        <p:spPr/>
        <p:txBody>
          <a:bodyPr/>
          <a:lstStyle/>
          <a:p>
            <a:r>
              <a:rPr lang="de-DE" dirty="0"/>
              <a:t>KMH / SEM</a:t>
            </a:r>
          </a:p>
        </p:txBody>
      </p:sp>
      <p:pic>
        <p:nvPicPr>
          <p:cNvPr id="7" name="Picture 10">
            <a:extLst>
              <a:ext uri="{FF2B5EF4-FFF2-40B4-BE49-F238E27FC236}">
                <a16:creationId xmlns:a16="http://schemas.microsoft.com/office/drawing/2014/main" id="{BAD2E027-2C5D-4920-5896-32D4DE12246F}"/>
              </a:ext>
            </a:extLst>
          </p:cNvPr>
          <p:cNvPicPr>
            <a:picLocks noChangeAspect="1"/>
          </p:cNvPicPr>
          <p:nvPr/>
        </p:nvPicPr>
        <p:blipFill>
          <a:blip r:embed="rId2"/>
          <a:stretch>
            <a:fillRect/>
          </a:stretch>
        </p:blipFill>
        <p:spPr>
          <a:xfrm>
            <a:off x="7463248" y="1844869"/>
            <a:ext cx="3879524" cy="3637996"/>
          </a:xfrm>
          <a:prstGeom prst="rect">
            <a:avLst/>
          </a:prstGeom>
        </p:spPr>
      </p:pic>
      <p:pic>
        <p:nvPicPr>
          <p:cNvPr id="8" name="Grafik 7" descr="Lupe Silhouette">
            <a:extLst>
              <a:ext uri="{FF2B5EF4-FFF2-40B4-BE49-F238E27FC236}">
                <a16:creationId xmlns:a16="http://schemas.microsoft.com/office/drawing/2014/main" id="{E8649C50-A21B-583F-8301-C17552D8BF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3128" y="620688"/>
            <a:ext cx="7848872" cy="7848872"/>
          </a:xfrm>
          <a:prstGeom prst="rect">
            <a:avLst/>
          </a:prstGeom>
        </p:spPr>
      </p:pic>
    </p:spTree>
    <p:extLst>
      <p:ext uri="{BB962C8B-B14F-4D97-AF65-F5344CB8AC3E}">
        <p14:creationId xmlns:p14="http://schemas.microsoft.com/office/powerpoint/2010/main" val="728283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02549A6-A76B-AE0A-BA6A-A46C3348FF95}"/>
              </a:ext>
            </a:extLst>
          </p:cNvPr>
          <p:cNvSpPr>
            <a:spLocks noGrp="1"/>
          </p:cNvSpPr>
          <p:nvPr>
            <p:ph type="sldNum" sz="quarter" idx="12"/>
          </p:nvPr>
        </p:nvSpPr>
        <p:spPr/>
        <p:txBody>
          <a:bodyPr/>
          <a:lstStyle/>
          <a:p>
            <a:fld id="{D836C0FE-70CA-4950-82D6-CF602CC2B770}" type="slidenum">
              <a:rPr lang="de-DE" smtClean="0"/>
              <a:t>44</a:t>
            </a:fld>
            <a:endParaRPr lang="de-DE" dirty="0"/>
          </a:p>
        </p:txBody>
      </p:sp>
      <p:sp>
        <p:nvSpPr>
          <p:cNvPr id="3" name="Titel 2">
            <a:extLst>
              <a:ext uri="{FF2B5EF4-FFF2-40B4-BE49-F238E27FC236}">
                <a16:creationId xmlns:a16="http://schemas.microsoft.com/office/drawing/2014/main" id="{060C83D0-5EC0-0754-2B14-0C05B7C4472A}"/>
              </a:ext>
            </a:extLst>
          </p:cNvPr>
          <p:cNvSpPr>
            <a:spLocks noGrp="1"/>
          </p:cNvSpPr>
          <p:nvPr>
            <p:ph type="title"/>
          </p:nvPr>
        </p:nvSpPr>
        <p:spPr/>
        <p:txBody>
          <a:bodyPr/>
          <a:lstStyle/>
          <a:p>
            <a:r>
              <a:rPr lang="en-GB" dirty="0"/>
              <a:t>Materiality Assessment</a:t>
            </a:r>
          </a:p>
        </p:txBody>
      </p:sp>
      <p:sp>
        <p:nvSpPr>
          <p:cNvPr id="4" name="Inhaltsplatzhalter 3">
            <a:extLst>
              <a:ext uri="{FF2B5EF4-FFF2-40B4-BE49-F238E27FC236}">
                <a16:creationId xmlns:a16="http://schemas.microsoft.com/office/drawing/2014/main" id="{02D13242-094A-47B3-3E28-880A0DFB13A6}"/>
              </a:ext>
            </a:extLst>
          </p:cNvPr>
          <p:cNvSpPr>
            <a:spLocks noGrp="1"/>
          </p:cNvSpPr>
          <p:nvPr>
            <p:ph idx="1"/>
          </p:nvPr>
        </p:nvSpPr>
        <p:spPr>
          <a:xfrm>
            <a:off x="695325" y="1628999"/>
            <a:ext cx="3528676" cy="4535265"/>
          </a:xfrm>
        </p:spPr>
        <p:txBody>
          <a:bodyPr/>
          <a:lstStyle/>
          <a:p>
            <a:r>
              <a:rPr lang="en-GB" dirty="0"/>
              <a:t>Break down value chain in processes</a:t>
            </a:r>
          </a:p>
          <a:p>
            <a:r>
              <a:rPr lang="en-GB" dirty="0"/>
              <a:t>European Sustainability Reporting Standards (ESRS):</a:t>
            </a:r>
          </a:p>
          <a:p>
            <a:pPr lvl="1"/>
            <a:r>
              <a:rPr lang="en-GB" dirty="0"/>
              <a:t>Interaction value chain processes &amp; standards</a:t>
            </a:r>
          </a:p>
        </p:txBody>
      </p:sp>
      <p:sp>
        <p:nvSpPr>
          <p:cNvPr id="5" name="Datumsplatzhalter 4">
            <a:extLst>
              <a:ext uri="{FF2B5EF4-FFF2-40B4-BE49-F238E27FC236}">
                <a16:creationId xmlns:a16="http://schemas.microsoft.com/office/drawing/2014/main" id="{4B919EBB-2144-E129-F3EE-76EBDB349A46}"/>
              </a:ext>
            </a:extLst>
          </p:cNvPr>
          <p:cNvSpPr>
            <a:spLocks noGrp="1"/>
          </p:cNvSpPr>
          <p:nvPr>
            <p:ph type="dt" sz="half" idx="10"/>
          </p:nvPr>
        </p:nvSpPr>
        <p:spPr/>
        <p:txBody>
          <a:bodyPr/>
          <a:lstStyle/>
          <a:p>
            <a:r>
              <a:rPr lang="de-DE" dirty="0"/>
              <a:t>(EY, n.d.)</a:t>
            </a:r>
          </a:p>
        </p:txBody>
      </p:sp>
      <p:sp>
        <p:nvSpPr>
          <p:cNvPr id="6" name="Fußzeilenplatzhalter 5">
            <a:extLst>
              <a:ext uri="{FF2B5EF4-FFF2-40B4-BE49-F238E27FC236}">
                <a16:creationId xmlns:a16="http://schemas.microsoft.com/office/drawing/2014/main" id="{A35D916D-CF12-DD6C-AD53-00E779BA77DE}"/>
              </a:ext>
            </a:extLst>
          </p:cNvPr>
          <p:cNvSpPr>
            <a:spLocks noGrp="1"/>
          </p:cNvSpPr>
          <p:nvPr>
            <p:ph type="ftr" sz="quarter" idx="11"/>
          </p:nvPr>
        </p:nvSpPr>
        <p:spPr/>
        <p:txBody>
          <a:bodyPr/>
          <a:lstStyle/>
          <a:p>
            <a:r>
              <a:rPr lang="de-DE" dirty="0"/>
              <a:t>KMH / SEM</a:t>
            </a:r>
          </a:p>
        </p:txBody>
      </p:sp>
      <p:pic>
        <p:nvPicPr>
          <p:cNvPr id="6146" name="Picture 2">
            <a:hlinkClick r:id="rId2"/>
            <a:extLst>
              <a:ext uri="{FF2B5EF4-FFF2-40B4-BE49-F238E27FC236}">
                <a16:creationId xmlns:a16="http://schemas.microsoft.com/office/drawing/2014/main" id="{1D32EDDF-D4F0-E62D-948F-DC45DE259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1594836"/>
            <a:ext cx="7031878" cy="4535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86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AB4780A-3EC1-A1A0-0D3D-7AD6FFDF600C}"/>
              </a:ext>
            </a:extLst>
          </p:cNvPr>
          <p:cNvSpPr>
            <a:spLocks noGrp="1"/>
          </p:cNvSpPr>
          <p:nvPr>
            <p:ph type="sldNum" sz="quarter" idx="12"/>
          </p:nvPr>
        </p:nvSpPr>
        <p:spPr/>
        <p:txBody>
          <a:bodyPr/>
          <a:lstStyle/>
          <a:p>
            <a:fld id="{D836C0FE-70CA-4950-82D6-CF602CC2B770}" type="slidenum">
              <a:rPr lang="de-DE" smtClean="0"/>
              <a:t>45</a:t>
            </a:fld>
            <a:endParaRPr lang="de-DE" dirty="0"/>
          </a:p>
        </p:txBody>
      </p:sp>
      <p:sp>
        <p:nvSpPr>
          <p:cNvPr id="3" name="Titel 2">
            <a:extLst>
              <a:ext uri="{FF2B5EF4-FFF2-40B4-BE49-F238E27FC236}">
                <a16:creationId xmlns:a16="http://schemas.microsoft.com/office/drawing/2014/main" id="{1BD3D3C8-1680-7FBA-DE3D-603CDA634DE4}"/>
              </a:ext>
            </a:extLst>
          </p:cNvPr>
          <p:cNvSpPr>
            <a:spLocks noGrp="1"/>
          </p:cNvSpPr>
          <p:nvPr>
            <p:ph type="title"/>
          </p:nvPr>
        </p:nvSpPr>
        <p:spPr/>
        <p:txBody>
          <a:bodyPr/>
          <a:lstStyle/>
          <a:p>
            <a:r>
              <a:rPr lang="en-GB" dirty="0"/>
              <a:t>Materiality Assessment: The IMC Experience</a:t>
            </a:r>
          </a:p>
        </p:txBody>
      </p:sp>
      <p:pic>
        <p:nvPicPr>
          <p:cNvPr id="8" name="Inhaltsplatzhalter 7">
            <a:extLst>
              <a:ext uri="{FF2B5EF4-FFF2-40B4-BE49-F238E27FC236}">
                <a16:creationId xmlns:a16="http://schemas.microsoft.com/office/drawing/2014/main" id="{CA92661F-5F66-8CE5-A3BA-91C3FAD75742}"/>
              </a:ext>
            </a:extLst>
          </p:cNvPr>
          <p:cNvPicPr>
            <a:picLocks noGrp="1" noChangeAspect="1"/>
          </p:cNvPicPr>
          <p:nvPr>
            <p:ph idx="1"/>
          </p:nvPr>
        </p:nvPicPr>
        <p:blipFill>
          <a:blip r:embed="rId2"/>
          <a:stretch>
            <a:fillRect/>
          </a:stretch>
        </p:blipFill>
        <p:spPr>
          <a:xfrm>
            <a:off x="736759" y="1485000"/>
            <a:ext cx="10718482"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1071F4B8-07F6-A857-85E2-2C679AC7E573}"/>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2CDA626-145F-1795-96AE-7C3DAB31DA0B}"/>
              </a:ext>
            </a:extLst>
          </p:cNvPr>
          <p:cNvSpPr>
            <a:spLocks noGrp="1"/>
          </p:cNvSpPr>
          <p:nvPr>
            <p:ph type="ftr" sz="quarter" idx="11"/>
          </p:nvPr>
        </p:nvSpPr>
        <p:spPr/>
        <p:txBody>
          <a:bodyPr/>
          <a:lstStyle/>
          <a:p>
            <a:r>
              <a:rPr lang="de-DE" dirty="0"/>
              <a:t>KMH / SEM</a:t>
            </a:r>
          </a:p>
        </p:txBody>
      </p:sp>
    </p:spTree>
    <p:extLst>
      <p:ext uri="{BB962C8B-B14F-4D97-AF65-F5344CB8AC3E}">
        <p14:creationId xmlns:p14="http://schemas.microsoft.com/office/powerpoint/2010/main" val="908403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7E193AC-6845-920A-CEB0-31C39DDC5812}"/>
              </a:ext>
            </a:extLst>
          </p:cNvPr>
          <p:cNvSpPr>
            <a:spLocks noGrp="1"/>
          </p:cNvSpPr>
          <p:nvPr>
            <p:ph type="sldNum" sz="quarter" idx="12"/>
          </p:nvPr>
        </p:nvSpPr>
        <p:spPr/>
        <p:txBody>
          <a:bodyPr/>
          <a:lstStyle/>
          <a:p>
            <a:fld id="{D836C0FE-70CA-4950-82D6-CF602CC2B770}" type="slidenum">
              <a:rPr lang="de-DE" smtClean="0"/>
              <a:t>46</a:t>
            </a:fld>
            <a:endParaRPr lang="de-DE" dirty="0"/>
          </a:p>
        </p:txBody>
      </p:sp>
      <p:sp>
        <p:nvSpPr>
          <p:cNvPr id="3" name="Titel 2">
            <a:extLst>
              <a:ext uri="{FF2B5EF4-FFF2-40B4-BE49-F238E27FC236}">
                <a16:creationId xmlns:a16="http://schemas.microsoft.com/office/drawing/2014/main" id="{8E91C0E9-1CA4-B036-A9B6-E350170B4813}"/>
              </a:ext>
            </a:extLst>
          </p:cNvPr>
          <p:cNvSpPr>
            <a:spLocks noGrp="1"/>
          </p:cNvSpPr>
          <p:nvPr>
            <p:ph type="title"/>
          </p:nvPr>
        </p:nvSpPr>
        <p:spPr/>
        <p:txBody>
          <a:bodyPr/>
          <a:lstStyle/>
          <a:p>
            <a:r>
              <a:rPr lang="en-GB" dirty="0"/>
              <a:t>Why Material Assessment At All?</a:t>
            </a:r>
          </a:p>
        </p:txBody>
      </p:sp>
      <p:sp>
        <p:nvSpPr>
          <p:cNvPr id="5" name="Datumsplatzhalter 4">
            <a:extLst>
              <a:ext uri="{FF2B5EF4-FFF2-40B4-BE49-F238E27FC236}">
                <a16:creationId xmlns:a16="http://schemas.microsoft.com/office/drawing/2014/main" id="{50C43526-71C1-4964-BF0F-E8EFF683A845}"/>
              </a:ext>
            </a:extLst>
          </p:cNvPr>
          <p:cNvSpPr>
            <a:spLocks noGrp="1"/>
          </p:cNvSpPr>
          <p:nvPr>
            <p:ph type="dt" sz="half" idx="10"/>
          </p:nvPr>
        </p:nvSpPr>
        <p:spPr/>
        <p:txBody>
          <a:bodyPr/>
          <a:lstStyle/>
          <a:p>
            <a:r>
              <a:rPr lang="de-DE" dirty="0"/>
              <a:t>(EFRAG, 2024:13)</a:t>
            </a:r>
          </a:p>
        </p:txBody>
      </p:sp>
      <p:sp>
        <p:nvSpPr>
          <p:cNvPr id="6" name="Fußzeilenplatzhalter 5">
            <a:extLst>
              <a:ext uri="{FF2B5EF4-FFF2-40B4-BE49-F238E27FC236}">
                <a16:creationId xmlns:a16="http://schemas.microsoft.com/office/drawing/2014/main" id="{4CAD2C9D-8B51-48B0-8963-CE970F6330EA}"/>
              </a:ext>
            </a:extLst>
          </p:cNvPr>
          <p:cNvSpPr>
            <a:spLocks noGrp="1"/>
          </p:cNvSpPr>
          <p:nvPr>
            <p:ph type="ftr" sz="quarter" idx="11"/>
          </p:nvPr>
        </p:nvSpPr>
        <p:spPr/>
        <p:txBody>
          <a:bodyPr/>
          <a:lstStyle/>
          <a:p>
            <a:r>
              <a:rPr lang="de-DE" dirty="0"/>
              <a:t>KMH / SEM</a:t>
            </a:r>
          </a:p>
        </p:txBody>
      </p:sp>
      <p:pic>
        <p:nvPicPr>
          <p:cNvPr id="7170" name="Picture 2">
            <a:extLst>
              <a:ext uri="{FF2B5EF4-FFF2-40B4-BE49-F238E27FC236}">
                <a16:creationId xmlns:a16="http://schemas.microsoft.com/office/drawing/2014/main" id="{997D2729-DED2-98BD-8DB3-9C9026C51F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2004" y="1269000"/>
            <a:ext cx="8167996" cy="482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892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983FE-7398-BF9A-B633-2F4600ED87F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BD5C198-16C1-AE89-4551-1519179F638E}"/>
              </a:ext>
            </a:extLst>
          </p:cNvPr>
          <p:cNvSpPr>
            <a:spLocks noGrp="1"/>
          </p:cNvSpPr>
          <p:nvPr>
            <p:ph type="sldNum" sz="quarter" idx="12"/>
          </p:nvPr>
        </p:nvSpPr>
        <p:spPr/>
        <p:txBody>
          <a:bodyPr/>
          <a:lstStyle/>
          <a:p>
            <a:fld id="{D836C0FE-70CA-4950-82D6-CF602CC2B770}" type="slidenum">
              <a:rPr lang="de-DE" smtClean="0"/>
              <a:t>47</a:t>
            </a:fld>
            <a:endParaRPr lang="de-DE" dirty="0"/>
          </a:p>
        </p:txBody>
      </p:sp>
      <p:sp>
        <p:nvSpPr>
          <p:cNvPr id="3" name="Titel 2">
            <a:extLst>
              <a:ext uri="{FF2B5EF4-FFF2-40B4-BE49-F238E27FC236}">
                <a16:creationId xmlns:a16="http://schemas.microsoft.com/office/drawing/2014/main" id="{FD93AD50-B67B-B708-F364-294D8A21D03E}"/>
              </a:ext>
            </a:extLst>
          </p:cNvPr>
          <p:cNvSpPr>
            <a:spLocks noGrp="1"/>
          </p:cNvSpPr>
          <p:nvPr>
            <p:ph type="title"/>
          </p:nvPr>
        </p:nvSpPr>
        <p:spPr/>
        <p:txBody>
          <a:bodyPr/>
          <a:lstStyle/>
          <a:p>
            <a:r>
              <a:rPr lang="en-GB" dirty="0"/>
              <a:t>Why Material Assessment At All?</a:t>
            </a:r>
          </a:p>
        </p:txBody>
      </p:sp>
      <p:sp>
        <p:nvSpPr>
          <p:cNvPr id="12" name="Inhaltsplatzhalter 11">
            <a:extLst>
              <a:ext uri="{FF2B5EF4-FFF2-40B4-BE49-F238E27FC236}">
                <a16:creationId xmlns:a16="http://schemas.microsoft.com/office/drawing/2014/main" id="{6CFE11FC-E769-00B5-3F0D-B3C9BB8C2E1F}"/>
              </a:ext>
            </a:extLst>
          </p:cNvPr>
          <p:cNvSpPr>
            <a:spLocks noGrp="1"/>
          </p:cNvSpPr>
          <p:nvPr>
            <p:ph idx="1"/>
          </p:nvPr>
        </p:nvSpPr>
        <p:spPr>
          <a:xfrm>
            <a:off x="695325" y="1628999"/>
            <a:ext cx="3291922" cy="4535265"/>
          </a:xfrm>
        </p:spPr>
        <p:txBody>
          <a:bodyPr/>
          <a:lstStyle/>
          <a:p>
            <a:r>
              <a:rPr lang="en-GB" b="1" dirty="0"/>
              <a:t>If IROs in a standard = material</a:t>
            </a:r>
          </a:p>
          <a:p>
            <a:pPr lvl="1"/>
            <a:r>
              <a:rPr lang="en-GB" dirty="0"/>
              <a:t>KPI to measure them</a:t>
            </a:r>
          </a:p>
          <a:p>
            <a:pPr lvl="1"/>
            <a:r>
              <a:rPr lang="en-GB" dirty="0"/>
              <a:t>EFRAG ESRS </a:t>
            </a:r>
            <a:r>
              <a:rPr lang="en-GB" dirty="0">
                <a:hlinkClick r:id="rId2"/>
              </a:rPr>
              <a:t>Data Points</a:t>
            </a:r>
            <a:endParaRPr lang="en-GB" dirty="0"/>
          </a:p>
          <a:p>
            <a:pPr lvl="2"/>
            <a:r>
              <a:rPr lang="en-GB" dirty="0"/>
              <a:t>Mandatory / optional</a:t>
            </a:r>
          </a:p>
        </p:txBody>
      </p:sp>
      <p:sp>
        <p:nvSpPr>
          <p:cNvPr id="5" name="Datumsplatzhalter 4">
            <a:extLst>
              <a:ext uri="{FF2B5EF4-FFF2-40B4-BE49-F238E27FC236}">
                <a16:creationId xmlns:a16="http://schemas.microsoft.com/office/drawing/2014/main" id="{62838446-4F54-C51A-3486-561E9CDF3CAC}"/>
              </a:ext>
            </a:extLst>
          </p:cNvPr>
          <p:cNvSpPr>
            <a:spLocks noGrp="1"/>
          </p:cNvSpPr>
          <p:nvPr>
            <p:ph type="dt" sz="half" idx="10"/>
          </p:nvPr>
        </p:nvSpPr>
        <p:spPr/>
        <p:txBody>
          <a:bodyPr/>
          <a:lstStyle/>
          <a:p>
            <a:r>
              <a:rPr lang="de-DE" dirty="0"/>
              <a:t>(EY, n.d.)</a:t>
            </a:r>
          </a:p>
        </p:txBody>
      </p:sp>
      <p:sp>
        <p:nvSpPr>
          <p:cNvPr id="6" name="Fußzeilenplatzhalter 5">
            <a:extLst>
              <a:ext uri="{FF2B5EF4-FFF2-40B4-BE49-F238E27FC236}">
                <a16:creationId xmlns:a16="http://schemas.microsoft.com/office/drawing/2014/main" id="{027B76DC-1AC5-6E91-AC64-D6BA712D7D2B}"/>
              </a:ext>
            </a:extLst>
          </p:cNvPr>
          <p:cNvSpPr>
            <a:spLocks noGrp="1"/>
          </p:cNvSpPr>
          <p:nvPr>
            <p:ph type="ftr" sz="quarter" idx="11"/>
          </p:nvPr>
        </p:nvSpPr>
        <p:spPr/>
        <p:txBody>
          <a:bodyPr/>
          <a:lstStyle/>
          <a:p>
            <a:r>
              <a:rPr lang="de-DE" dirty="0"/>
              <a:t>KMH / SEM</a:t>
            </a:r>
          </a:p>
        </p:txBody>
      </p:sp>
      <p:pic>
        <p:nvPicPr>
          <p:cNvPr id="6146" name="Picture 2">
            <a:hlinkClick r:id="rId3"/>
            <a:extLst>
              <a:ext uri="{FF2B5EF4-FFF2-40B4-BE49-F238E27FC236}">
                <a16:creationId xmlns:a16="http://schemas.microsoft.com/office/drawing/2014/main" id="{47E5BEF3-08A7-838D-A1F9-9575CA6C102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56000" y="1594836"/>
            <a:ext cx="7031878" cy="4535266"/>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0281DB69-DFFE-B9E3-4F31-D94CF21A227A}"/>
              </a:ext>
            </a:extLst>
          </p:cNvPr>
          <p:cNvSpPr txBox="1"/>
          <p:nvPr/>
        </p:nvSpPr>
        <p:spPr>
          <a:xfrm>
            <a:off x="5735999" y="3749545"/>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
        <p:nvSpPr>
          <p:cNvPr id="10" name="Textfeld 9">
            <a:extLst>
              <a:ext uri="{FF2B5EF4-FFF2-40B4-BE49-F238E27FC236}">
                <a16:creationId xmlns:a16="http://schemas.microsoft.com/office/drawing/2014/main" id="{34C1A8F8-B905-C9F8-8AC7-F2BDDB20D61D}"/>
              </a:ext>
            </a:extLst>
          </p:cNvPr>
          <p:cNvSpPr txBox="1"/>
          <p:nvPr/>
        </p:nvSpPr>
        <p:spPr>
          <a:xfrm>
            <a:off x="5722619" y="3108455"/>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
        <p:nvSpPr>
          <p:cNvPr id="11" name="Textfeld 10">
            <a:extLst>
              <a:ext uri="{FF2B5EF4-FFF2-40B4-BE49-F238E27FC236}">
                <a16:creationId xmlns:a16="http://schemas.microsoft.com/office/drawing/2014/main" id="{73A3D709-5351-628F-348B-AB9007D416A5}"/>
              </a:ext>
            </a:extLst>
          </p:cNvPr>
          <p:cNvSpPr txBox="1"/>
          <p:nvPr/>
        </p:nvSpPr>
        <p:spPr>
          <a:xfrm>
            <a:off x="7288346" y="3696556"/>
            <a:ext cx="883593" cy="479683"/>
          </a:xfrm>
          <a:prstGeom prst="rect">
            <a:avLst/>
          </a:prstGeom>
          <a:noFill/>
        </p:spPr>
        <p:txBody>
          <a:bodyPr wrap="square" lIns="0" tIns="0" rIns="0" bIns="0" rtlCol="0">
            <a:spAutoFit/>
          </a:bodyPr>
          <a:lstStyle/>
          <a:p>
            <a:pPr algn="l">
              <a:lnSpc>
                <a:spcPct val="120000"/>
              </a:lnSpc>
              <a:spcBef>
                <a:spcPts val="800"/>
              </a:spcBef>
            </a:pPr>
            <a:r>
              <a:rPr lang="en-GB" sz="2800" dirty="0"/>
              <a:t>✅</a:t>
            </a:r>
          </a:p>
        </p:txBody>
      </p:sp>
    </p:spTree>
    <p:extLst>
      <p:ext uri="{BB962C8B-B14F-4D97-AF65-F5344CB8AC3E}">
        <p14:creationId xmlns:p14="http://schemas.microsoft.com/office/powerpoint/2010/main" val="69083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B16BC-1AF4-92D3-B23B-026C88F3E17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49F982A-E7E9-85D5-0895-32D9141E9A06}"/>
              </a:ext>
            </a:extLst>
          </p:cNvPr>
          <p:cNvSpPr>
            <a:spLocks noGrp="1"/>
          </p:cNvSpPr>
          <p:nvPr>
            <p:ph type="sldNum" sz="quarter" idx="12"/>
          </p:nvPr>
        </p:nvSpPr>
        <p:spPr/>
        <p:txBody>
          <a:bodyPr/>
          <a:lstStyle/>
          <a:p>
            <a:fld id="{D836C0FE-70CA-4950-82D6-CF602CC2B770}" type="slidenum">
              <a:rPr lang="de-DE" smtClean="0"/>
              <a:t>48</a:t>
            </a:fld>
            <a:endParaRPr lang="de-DE" dirty="0"/>
          </a:p>
        </p:txBody>
      </p:sp>
      <p:sp>
        <p:nvSpPr>
          <p:cNvPr id="3" name="Titel 2">
            <a:extLst>
              <a:ext uri="{FF2B5EF4-FFF2-40B4-BE49-F238E27FC236}">
                <a16:creationId xmlns:a16="http://schemas.microsoft.com/office/drawing/2014/main" id="{61A07D03-49F7-C33A-4709-2947F8787184}"/>
              </a:ext>
            </a:extLst>
          </p:cNvPr>
          <p:cNvSpPr>
            <a:spLocks noGrp="1"/>
          </p:cNvSpPr>
          <p:nvPr>
            <p:ph type="title"/>
          </p:nvPr>
        </p:nvSpPr>
        <p:spPr>
          <a:xfrm>
            <a:off x="420597" y="549001"/>
            <a:ext cx="2219403" cy="792000"/>
          </a:xfrm>
        </p:spPr>
        <p:txBody>
          <a:bodyPr/>
          <a:lstStyle/>
          <a:p>
            <a:r>
              <a:rPr lang="en-GB" dirty="0"/>
              <a:t>An Example: Orsted’s Value Chain</a:t>
            </a:r>
          </a:p>
        </p:txBody>
      </p:sp>
      <p:sp>
        <p:nvSpPr>
          <p:cNvPr id="5" name="Datumsplatzhalter 4">
            <a:extLst>
              <a:ext uri="{FF2B5EF4-FFF2-40B4-BE49-F238E27FC236}">
                <a16:creationId xmlns:a16="http://schemas.microsoft.com/office/drawing/2014/main" id="{2AA86D30-7610-9126-D7D5-3FD7FAB534A4}"/>
              </a:ext>
            </a:extLst>
          </p:cNvPr>
          <p:cNvSpPr>
            <a:spLocks noGrp="1"/>
          </p:cNvSpPr>
          <p:nvPr>
            <p:ph type="dt" sz="half" idx="10"/>
          </p:nvPr>
        </p:nvSpPr>
        <p:spPr/>
        <p:txBody>
          <a:bodyPr/>
          <a:lstStyle/>
          <a:p>
            <a:r>
              <a:rPr lang="de-DE" dirty="0"/>
              <a:t>(Orsted, 2025:68)</a:t>
            </a:r>
          </a:p>
        </p:txBody>
      </p:sp>
      <p:sp>
        <p:nvSpPr>
          <p:cNvPr id="6" name="Fußzeilenplatzhalter 5">
            <a:extLst>
              <a:ext uri="{FF2B5EF4-FFF2-40B4-BE49-F238E27FC236}">
                <a16:creationId xmlns:a16="http://schemas.microsoft.com/office/drawing/2014/main" id="{1235ECAE-AE74-2C81-C881-1D351D10D08A}"/>
              </a:ext>
            </a:extLst>
          </p:cNvPr>
          <p:cNvSpPr>
            <a:spLocks noGrp="1"/>
          </p:cNvSpPr>
          <p:nvPr>
            <p:ph type="ftr" sz="quarter" idx="11"/>
          </p:nvPr>
        </p:nvSpPr>
        <p:spPr/>
        <p:txBody>
          <a:bodyPr/>
          <a:lstStyle/>
          <a:p>
            <a:r>
              <a:rPr lang="de-DE" dirty="0"/>
              <a:t>KMH / SEM</a:t>
            </a:r>
          </a:p>
        </p:txBody>
      </p:sp>
      <p:pic>
        <p:nvPicPr>
          <p:cNvPr id="10" name="Inhaltsplatzhalter 9">
            <a:extLst>
              <a:ext uri="{FF2B5EF4-FFF2-40B4-BE49-F238E27FC236}">
                <a16:creationId xmlns:a16="http://schemas.microsoft.com/office/drawing/2014/main" id="{0F9A5854-F981-7DBF-A2B6-5F02B906344C}"/>
              </a:ext>
            </a:extLst>
          </p:cNvPr>
          <p:cNvPicPr>
            <a:picLocks noGrp="1" noChangeAspect="1"/>
          </p:cNvPicPr>
          <p:nvPr>
            <p:ph idx="1"/>
          </p:nvPr>
        </p:nvPicPr>
        <p:blipFill>
          <a:blip r:embed="rId2"/>
          <a:stretch>
            <a:fillRect/>
          </a:stretch>
        </p:blipFill>
        <p:spPr>
          <a:xfrm>
            <a:off x="1522472" y="1628775"/>
            <a:ext cx="9147055" cy="4535488"/>
          </a:xfrm>
        </p:spPr>
      </p:pic>
      <p:pic>
        <p:nvPicPr>
          <p:cNvPr id="12" name="Grafik 11">
            <a:extLst>
              <a:ext uri="{FF2B5EF4-FFF2-40B4-BE49-F238E27FC236}">
                <a16:creationId xmlns:a16="http://schemas.microsoft.com/office/drawing/2014/main" id="{B42DF317-4D78-BF80-05BC-0F72593A4BC8}"/>
              </a:ext>
            </a:extLst>
          </p:cNvPr>
          <p:cNvPicPr>
            <a:picLocks noChangeAspect="1"/>
          </p:cNvPicPr>
          <p:nvPr/>
        </p:nvPicPr>
        <p:blipFill>
          <a:blip r:embed="rId2"/>
          <a:stretch>
            <a:fillRect/>
          </a:stretch>
        </p:blipFill>
        <p:spPr>
          <a:xfrm>
            <a:off x="336000" y="452910"/>
            <a:ext cx="11520000" cy="571209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862377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BF437-15A8-5775-7691-2D0682C2DEA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1AB8B9-5228-E6DA-938E-7E761414FB5B}"/>
              </a:ext>
            </a:extLst>
          </p:cNvPr>
          <p:cNvSpPr>
            <a:spLocks noGrp="1"/>
          </p:cNvSpPr>
          <p:nvPr>
            <p:ph type="sldNum" sz="quarter" idx="12"/>
          </p:nvPr>
        </p:nvSpPr>
        <p:spPr/>
        <p:txBody>
          <a:bodyPr/>
          <a:lstStyle/>
          <a:p>
            <a:fld id="{D836C0FE-70CA-4950-82D6-CF602CC2B770}" type="slidenum">
              <a:rPr lang="de-DE" smtClean="0"/>
              <a:t>49</a:t>
            </a:fld>
            <a:endParaRPr lang="de-DE" dirty="0"/>
          </a:p>
        </p:txBody>
      </p:sp>
      <p:sp>
        <p:nvSpPr>
          <p:cNvPr id="3" name="Titel 2">
            <a:extLst>
              <a:ext uri="{FF2B5EF4-FFF2-40B4-BE49-F238E27FC236}">
                <a16:creationId xmlns:a16="http://schemas.microsoft.com/office/drawing/2014/main" id="{24BE2257-4DE9-C85C-92F8-22333454C2BE}"/>
              </a:ext>
            </a:extLst>
          </p:cNvPr>
          <p:cNvSpPr>
            <a:spLocks noGrp="1"/>
          </p:cNvSpPr>
          <p:nvPr>
            <p:ph type="title"/>
          </p:nvPr>
        </p:nvSpPr>
        <p:spPr/>
        <p:txBody>
          <a:bodyPr/>
          <a:lstStyle/>
          <a:p>
            <a:r>
              <a:rPr lang="en-GB" dirty="0"/>
              <a:t>Why Material Assessment At All?</a:t>
            </a:r>
          </a:p>
        </p:txBody>
      </p:sp>
      <p:sp>
        <p:nvSpPr>
          <p:cNvPr id="12" name="Inhaltsplatzhalter 11">
            <a:extLst>
              <a:ext uri="{FF2B5EF4-FFF2-40B4-BE49-F238E27FC236}">
                <a16:creationId xmlns:a16="http://schemas.microsoft.com/office/drawing/2014/main" id="{BE2679C4-0512-9378-8DDB-AA3A96DB7463}"/>
              </a:ext>
            </a:extLst>
          </p:cNvPr>
          <p:cNvSpPr>
            <a:spLocks noGrp="1"/>
          </p:cNvSpPr>
          <p:nvPr>
            <p:ph idx="1"/>
          </p:nvPr>
        </p:nvSpPr>
        <p:spPr>
          <a:xfrm>
            <a:off x="695324" y="1628999"/>
            <a:ext cx="4104675" cy="4535265"/>
          </a:xfrm>
        </p:spPr>
        <p:txBody>
          <a:bodyPr/>
          <a:lstStyle/>
          <a:p>
            <a:r>
              <a:rPr lang="en-GB" b="1" dirty="0"/>
              <a:t>If IROs in a standard = material</a:t>
            </a:r>
          </a:p>
          <a:p>
            <a:pPr lvl="1"/>
            <a:r>
              <a:rPr lang="en-GB" dirty="0"/>
              <a:t>KPI to measure them</a:t>
            </a:r>
          </a:p>
          <a:p>
            <a:pPr lvl="1"/>
            <a:r>
              <a:rPr lang="en-GB" dirty="0"/>
              <a:t>EFRAG ESRS </a:t>
            </a:r>
            <a:r>
              <a:rPr lang="en-GB" dirty="0">
                <a:hlinkClick r:id="rId2"/>
              </a:rPr>
              <a:t>Data Points</a:t>
            </a:r>
            <a:endParaRPr lang="en-GB" dirty="0"/>
          </a:p>
          <a:p>
            <a:pPr lvl="2"/>
            <a:r>
              <a:rPr lang="en-GB" dirty="0"/>
              <a:t>Mandatory / optional</a:t>
            </a:r>
          </a:p>
          <a:p>
            <a:r>
              <a:rPr lang="en-GB" b="1" dirty="0"/>
              <a:t>Engage stakeholders </a:t>
            </a:r>
            <a:r>
              <a:rPr lang="en-GB" dirty="0"/>
              <a:t>in overall materiality assessment</a:t>
            </a:r>
          </a:p>
          <a:p>
            <a:pPr lvl="1"/>
            <a:r>
              <a:rPr lang="en-GB" dirty="0"/>
              <a:t>Qualitative disclosure of engagement</a:t>
            </a:r>
          </a:p>
        </p:txBody>
      </p:sp>
      <p:sp>
        <p:nvSpPr>
          <p:cNvPr id="5" name="Datumsplatzhalter 4">
            <a:extLst>
              <a:ext uri="{FF2B5EF4-FFF2-40B4-BE49-F238E27FC236}">
                <a16:creationId xmlns:a16="http://schemas.microsoft.com/office/drawing/2014/main" id="{0C42A8D6-4C97-9551-B3CE-7942AAB2E7A3}"/>
              </a:ext>
            </a:extLst>
          </p:cNvPr>
          <p:cNvSpPr>
            <a:spLocks noGrp="1"/>
          </p:cNvSpPr>
          <p:nvPr>
            <p:ph type="dt" sz="half" idx="10"/>
          </p:nvPr>
        </p:nvSpPr>
        <p:spPr/>
        <p:txBody>
          <a:bodyPr/>
          <a:lstStyle/>
          <a:p>
            <a:r>
              <a:rPr lang="de-DE" dirty="0"/>
              <a:t>(Orsted, 2025:75)</a:t>
            </a:r>
          </a:p>
        </p:txBody>
      </p:sp>
      <p:sp>
        <p:nvSpPr>
          <p:cNvPr id="6" name="Fußzeilenplatzhalter 5">
            <a:extLst>
              <a:ext uri="{FF2B5EF4-FFF2-40B4-BE49-F238E27FC236}">
                <a16:creationId xmlns:a16="http://schemas.microsoft.com/office/drawing/2014/main" id="{68D8905D-C676-977D-AC67-501D9680A738}"/>
              </a:ext>
            </a:extLst>
          </p:cNvPr>
          <p:cNvSpPr>
            <a:spLocks noGrp="1"/>
          </p:cNvSpPr>
          <p:nvPr>
            <p:ph type="ftr" sz="quarter" idx="11"/>
          </p:nvPr>
        </p:nvSpPr>
        <p:spPr/>
        <p:txBody>
          <a:bodyPr/>
          <a:lstStyle/>
          <a:p>
            <a:r>
              <a:rPr lang="de-DE" dirty="0"/>
              <a:t>KMH / SEM</a:t>
            </a:r>
          </a:p>
        </p:txBody>
      </p:sp>
      <p:pic>
        <p:nvPicPr>
          <p:cNvPr id="7" name="Grafik 6">
            <a:extLst>
              <a:ext uri="{FF2B5EF4-FFF2-40B4-BE49-F238E27FC236}">
                <a16:creationId xmlns:a16="http://schemas.microsoft.com/office/drawing/2014/main" id="{99ECBD80-916D-7E4E-3360-3B6E229D5A8D}"/>
              </a:ext>
            </a:extLst>
          </p:cNvPr>
          <p:cNvPicPr>
            <a:picLocks noChangeAspect="1"/>
          </p:cNvPicPr>
          <p:nvPr/>
        </p:nvPicPr>
        <p:blipFill>
          <a:blip r:embed="rId3"/>
          <a:stretch>
            <a:fillRect/>
          </a:stretch>
        </p:blipFill>
        <p:spPr>
          <a:xfrm>
            <a:off x="6312000" y="309072"/>
            <a:ext cx="7496783" cy="587927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9112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95BD4-BA2F-1FE0-50A9-BC62F45A6B7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D164150-C954-E871-F2B7-31E332BD8350}"/>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E72DADBF-6BD9-50AE-C0D1-0FEEE750DF48}"/>
              </a:ext>
            </a:extLst>
          </p:cNvPr>
          <p:cNvSpPr>
            <a:spLocks noGrp="1"/>
          </p:cNvSpPr>
          <p:nvPr>
            <p:ph type="title"/>
          </p:nvPr>
        </p:nvSpPr>
        <p:spPr>
          <a:xfrm>
            <a:off x="695326" y="549000"/>
            <a:ext cx="10008674" cy="792000"/>
          </a:xfrm>
        </p:spPr>
        <p:txBody>
          <a:bodyPr/>
          <a:lstStyle/>
          <a:p>
            <a:r>
              <a:rPr lang="en-GB" b="1" dirty="0"/>
              <a:t>The new Kid on the Block?</a:t>
            </a:r>
            <a:endParaRPr lang="en-GB" dirty="0"/>
          </a:p>
        </p:txBody>
      </p:sp>
      <p:sp>
        <p:nvSpPr>
          <p:cNvPr id="5" name="Datumsplatzhalter 4">
            <a:extLst>
              <a:ext uri="{FF2B5EF4-FFF2-40B4-BE49-F238E27FC236}">
                <a16:creationId xmlns:a16="http://schemas.microsoft.com/office/drawing/2014/main" id="{646263A5-DC3E-D77E-51AA-F40F4B0CAA61}"/>
              </a:ext>
            </a:extLst>
          </p:cNvPr>
          <p:cNvSpPr>
            <a:spLocks noGrp="1"/>
          </p:cNvSpPr>
          <p:nvPr>
            <p:ph type="dt" sz="half" idx="10"/>
          </p:nvPr>
        </p:nvSpPr>
        <p:spPr/>
        <p:txBody>
          <a:bodyPr/>
          <a:lstStyle/>
          <a:p>
            <a:r>
              <a:rPr lang="en-GB" dirty="0"/>
              <a:t>(Mulligan, 2018:17)</a:t>
            </a:r>
          </a:p>
        </p:txBody>
      </p:sp>
      <p:sp>
        <p:nvSpPr>
          <p:cNvPr id="6" name="Fußzeilenplatzhalter 5">
            <a:extLst>
              <a:ext uri="{FF2B5EF4-FFF2-40B4-BE49-F238E27FC236}">
                <a16:creationId xmlns:a16="http://schemas.microsoft.com/office/drawing/2014/main" id="{B27AD1E4-E591-A373-8276-DB0929A12149}"/>
              </a:ext>
            </a:extLst>
          </p:cNvPr>
          <p:cNvSpPr>
            <a:spLocks noGrp="1"/>
          </p:cNvSpPr>
          <p:nvPr>
            <p:ph type="ftr" sz="quarter" idx="11"/>
          </p:nvPr>
        </p:nvSpPr>
        <p:spPr/>
        <p:txBody>
          <a:bodyPr/>
          <a:lstStyle/>
          <a:p>
            <a:r>
              <a:rPr lang="en-GB" dirty="0"/>
              <a:t>KMH / SEM</a:t>
            </a:r>
          </a:p>
        </p:txBody>
      </p:sp>
      <p:pic>
        <p:nvPicPr>
          <p:cNvPr id="7" name="Content Placeholder 7">
            <a:extLst>
              <a:ext uri="{FF2B5EF4-FFF2-40B4-BE49-F238E27FC236}">
                <a16:creationId xmlns:a16="http://schemas.microsoft.com/office/drawing/2014/main" id="{CC1BF30C-481A-C910-46AB-52D49B2E4A9A}"/>
              </a:ext>
            </a:extLst>
          </p:cNvPr>
          <p:cNvPicPr>
            <a:picLocks noGrp="1" noChangeAspect="1"/>
          </p:cNvPicPr>
          <p:nvPr>
            <p:ph idx="1"/>
          </p:nvPr>
        </p:nvPicPr>
        <p:blipFill>
          <a:blip r:embed="rId3"/>
          <a:stretch>
            <a:fillRect/>
          </a:stretch>
        </p:blipFill>
        <p:spPr>
          <a:xfrm>
            <a:off x="12637754" y="1981833"/>
            <a:ext cx="4114286" cy="4076190"/>
          </a:xfrm>
        </p:spPr>
      </p:pic>
      <p:pic>
        <p:nvPicPr>
          <p:cNvPr id="4" name="Picture 4">
            <a:extLst>
              <a:ext uri="{FF2B5EF4-FFF2-40B4-BE49-F238E27FC236}">
                <a16:creationId xmlns:a16="http://schemas.microsoft.com/office/drawing/2014/main" id="{B8D407A5-1AE5-689F-2501-59ADAFDEB0D8}"/>
              </a:ext>
            </a:extLst>
          </p:cNvPr>
          <p:cNvPicPr>
            <a:picLocks noChangeAspect="1"/>
          </p:cNvPicPr>
          <p:nvPr/>
        </p:nvPicPr>
        <p:blipFill>
          <a:blip r:embed="rId4"/>
          <a:stretch>
            <a:fillRect/>
          </a:stretch>
        </p:blipFill>
        <p:spPr>
          <a:xfrm>
            <a:off x="551384" y="2133000"/>
            <a:ext cx="10945216" cy="3363760"/>
          </a:xfrm>
          <a:prstGeom prst="rect">
            <a:avLst/>
          </a:prstGeom>
        </p:spPr>
      </p:pic>
      <p:cxnSp>
        <p:nvCxnSpPr>
          <p:cNvPr id="10" name="Gerader Verbinder 9">
            <a:extLst>
              <a:ext uri="{FF2B5EF4-FFF2-40B4-BE49-F238E27FC236}">
                <a16:creationId xmlns:a16="http://schemas.microsoft.com/office/drawing/2014/main" id="{0804DBC4-628A-605E-206C-F9167E52D76B}"/>
              </a:ext>
            </a:extLst>
          </p:cNvPr>
          <p:cNvCxnSpPr>
            <a:cxnSpLocks/>
          </p:cNvCxnSpPr>
          <p:nvPr/>
        </p:nvCxnSpPr>
        <p:spPr>
          <a:xfrm>
            <a:off x="4632250" y="1197000"/>
            <a:ext cx="0" cy="9360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Gerader Verbinder 10">
            <a:extLst>
              <a:ext uri="{FF2B5EF4-FFF2-40B4-BE49-F238E27FC236}">
                <a16:creationId xmlns:a16="http://schemas.microsoft.com/office/drawing/2014/main" id="{5D6A3E1C-17D3-8724-BBA8-E5D98B4F692F}"/>
              </a:ext>
            </a:extLst>
          </p:cNvPr>
          <p:cNvCxnSpPr>
            <a:cxnSpLocks/>
          </p:cNvCxnSpPr>
          <p:nvPr/>
        </p:nvCxnSpPr>
        <p:spPr>
          <a:xfrm>
            <a:off x="4632250" y="4428600"/>
            <a:ext cx="0" cy="2010900"/>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14" name="Rechteck 13">
            <a:extLst>
              <a:ext uri="{FF2B5EF4-FFF2-40B4-BE49-F238E27FC236}">
                <a16:creationId xmlns:a16="http://schemas.microsoft.com/office/drawing/2014/main" id="{2C622C07-758A-2410-7473-24A821B622B4}"/>
              </a:ext>
            </a:extLst>
          </p:cNvPr>
          <p:cNvSpPr/>
          <p:nvPr/>
        </p:nvSpPr>
        <p:spPr>
          <a:xfrm>
            <a:off x="-167999" y="1197000"/>
            <a:ext cx="4800249" cy="5242500"/>
          </a:xfrm>
          <a:prstGeom prst="rect">
            <a:avLst/>
          </a:prstGeom>
          <a:solidFill>
            <a:schemeClr val="bg2">
              <a:lumMod val="40000"/>
              <a:lumOff val="60000"/>
              <a:alpha val="36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8" name="Pfeil: nach rechts 7">
            <a:extLst>
              <a:ext uri="{FF2B5EF4-FFF2-40B4-BE49-F238E27FC236}">
                <a16:creationId xmlns:a16="http://schemas.microsoft.com/office/drawing/2014/main" id="{BDA23740-7687-5E18-D092-49DE8A3893BA}"/>
              </a:ext>
            </a:extLst>
          </p:cNvPr>
          <p:cNvSpPr/>
          <p:nvPr/>
        </p:nvSpPr>
        <p:spPr>
          <a:xfrm>
            <a:off x="9120002" y="1555056"/>
            <a:ext cx="2591997" cy="93794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r>
              <a:rPr lang="en-GB" sz="1400" dirty="0">
                <a:solidFill>
                  <a:schemeClr val="tx2"/>
                </a:solidFill>
              </a:rPr>
              <a:t>Standardised </a:t>
            </a:r>
            <a:br>
              <a:rPr lang="en-GB" sz="1400" dirty="0">
                <a:solidFill>
                  <a:schemeClr val="tx2"/>
                </a:solidFill>
              </a:rPr>
            </a:br>
            <a:r>
              <a:rPr lang="en-GB" sz="1400" dirty="0">
                <a:solidFill>
                  <a:schemeClr val="tx2"/>
                </a:solidFill>
              </a:rPr>
              <a:t>ESG reporting</a:t>
            </a:r>
          </a:p>
        </p:txBody>
      </p:sp>
      <p:sp>
        <p:nvSpPr>
          <p:cNvPr id="9" name="Pfeil: nach rechts 8">
            <a:extLst>
              <a:ext uri="{FF2B5EF4-FFF2-40B4-BE49-F238E27FC236}">
                <a16:creationId xmlns:a16="http://schemas.microsoft.com/office/drawing/2014/main" id="{1872268F-A819-DF03-5125-3A34BCA76434}"/>
              </a:ext>
            </a:extLst>
          </p:cNvPr>
          <p:cNvSpPr/>
          <p:nvPr/>
        </p:nvSpPr>
        <p:spPr>
          <a:xfrm>
            <a:off x="6403004" y="693000"/>
            <a:ext cx="4463997" cy="937944"/>
          </a:xfrm>
          <a:prstGeom prst="rightArrow">
            <a:avLst/>
          </a:prstGeom>
          <a:ln w="57150" cap="rnd">
            <a:solidFill>
              <a:srgbClr val="C7CED3"/>
            </a:solidFill>
          </a:ln>
        </p:spPr>
        <p:style>
          <a:lnRef idx="1">
            <a:schemeClr val="accent2"/>
          </a:lnRef>
          <a:fillRef idx="0">
            <a:schemeClr val="accent2"/>
          </a:fillRef>
          <a:effectRef idx="0">
            <a:schemeClr val="accent2"/>
          </a:effectRef>
          <a:fontRef idx="minor">
            <a:schemeClr val="tx1"/>
          </a:fontRef>
        </p:style>
        <p:txBody>
          <a:bodyPr rtlCol="0" anchor="ctr"/>
          <a:lstStyle/>
          <a:p>
            <a:pPr algn="ctr"/>
            <a:r>
              <a:rPr lang="en-GB" dirty="0">
                <a:solidFill>
                  <a:schemeClr val="bg2">
                    <a:lumMod val="40000"/>
                    <a:lumOff val="60000"/>
                  </a:schemeClr>
                </a:solidFill>
              </a:rPr>
              <a:t>Environmental management tools</a:t>
            </a:r>
          </a:p>
        </p:txBody>
      </p:sp>
    </p:spTree>
    <p:extLst>
      <p:ext uri="{BB962C8B-B14F-4D97-AF65-F5344CB8AC3E}">
        <p14:creationId xmlns:p14="http://schemas.microsoft.com/office/powerpoint/2010/main" val="1968213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EFBD8-CBCD-FF3A-E191-F39A6354E2D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E21C7D9-4838-98B1-941A-C8581610631B}"/>
              </a:ext>
            </a:extLst>
          </p:cNvPr>
          <p:cNvSpPr>
            <a:spLocks noGrp="1"/>
          </p:cNvSpPr>
          <p:nvPr>
            <p:ph type="sldNum" sz="quarter" idx="12"/>
          </p:nvPr>
        </p:nvSpPr>
        <p:spPr/>
        <p:txBody>
          <a:bodyPr/>
          <a:lstStyle/>
          <a:p>
            <a:fld id="{D836C0FE-70CA-4950-82D6-CF602CC2B770}" type="slidenum">
              <a:rPr lang="de-DE" smtClean="0"/>
              <a:t>50</a:t>
            </a:fld>
            <a:endParaRPr lang="de-DE" dirty="0"/>
          </a:p>
        </p:txBody>
      </p:sp>
      <p:sp>
        <p:nvSpPr>
          <p:cNvPr id="3" name="Titel 2">
            <a:extLst>
              <a:ext uri="{FF2B5EF4-FFF2-40B4-BE49-F238E27FC236}">
                <a16:creationId xmlns:a16="http://schemas.microsoft.com/office/drawing/2014/main" id="{5DD76834-2CEB-A7BB-90B7-41C5FBD7919B}"/>
              </a:ext>
            </a:extLst>
          </p:cNvPr>
          <p:cNvSpPr>
            <a:spLocks noGrp="1"/>
          </p:cNvSpPr>
          <p:nvPr>
            <p:ph type="title"/>
          </p:nvPr>
        </p:nvSpPr>
        <p:spPr/>
        <p:txBody>
          <a:bodyPr/>
          <a:lstStyle/>
          <a:p>
            <a:r>
              <a:rPr lang="en-GB" dirty="0"/>
              <a:t>A Workflow for Delivering a Sustainability Report</a:t>
            </a:r>
          </a:p>
        </p:txBody>
      </p:sp>
      <p:sp>
        <p:nvSpPr>
          <p:cNvPr id="5" name="Datumsplatzhalter 4">
            <a:extLst>
              <a:ext uri="{FF2B5EF4-FFF2-40B4-BE49-F238E27FC236}">
                <a16:creationId xmlns:a16="http://schemas.microsoft.com/office/drawing/2014/main" id="{55D771A6-6ADC-BF13-10FF-2E2DEE8CAC23}"/>
              </a:ext>
            </a:extLst>
          </p:cNvPr>
          <p:cNvSpPr>
            <a:spLocks noGrp="1"/>
          </p:cNvSpPr>
          <p:nvPr>
            <p:ph type="dt" sz="half" idx="10"/>
          </p:nvPr>
        </p:nvSpPr>
        <p:spPr/>
        <p:txBody>
          <a:bodyPr/>
          <a:lstStyle/>
          <a:p>
            <a:r>
              <a:rPr lang="de-DE" dirty="0"/>
              <a:t>(ellivo Consulting, 2024:8)</a:t>
            </a:r>
          </a:p>
        </p:txBody>
      </p:sp>
      <p:sp>
        <p:nvSpPr>
          <p:cNvPr id="6" name="Fußzeilenplatzhalter 5">
            <a:extLst>
              <a:ext uri="{FF2B5EF4-FFF2-40B4-BE49-F238E27FC236}">
                <a16:creationId xmlns:a16="http://schemas.microsoft.com/office/drawing/2014/main" id="{6DA24F3F-BCCF-E458-5672-88FD4CED6B21}"/>
              </a:ext>
            </a:extLst>
          </p:cNvPr>
          <p:cNvSpPr>
            <a:spLocks noGrp="1"/>
          </p:cNvSpPr>
          <p:nvPr>
            <p:ph type="ftr" sz="quarter" idx="11"/>
          </p:nvPr>
        </p:nvSpPr>
        <p:spPr/>
        <p:txBody>
          <a:bodyPr/>
          <a:lstStyle/>
          <a:p>
            <a:r>
              <a:rPr lang="de-DE" dirty="0"/>
              <a:t>KMH / SEM</a:t>
            </a:r>
          </a:p>
        </p:txBody>
      </p:sp>
      <p:pic>
        <p:nvPicPr>
          <p:cNvPr id="7" name="Content Placeholder 7">
            <a:extLst>
              <a:ext uri="{FF2B5EF4-FFF2-40B4-BE49-F238E27FC236}">
                <a16:creationId xmlns:a16="http://schemas.microsoft.com/office/drawing/2014/main" id="{31545748-0D7C-42BA-065E-4E6EC4AE709E}"/>
              </a:ext>
            </a:extLst>
          </p:cNvPr>
          <p:cNvPicPr>
            <a:picLocks noGrp="1" noChangeAspect="1"/>
          </p:cNvPicPr>
          <p:nvPr>
            <p:ph idx="1"/>
          </p:nvPr>
        </p:nvPicPr>
        <p:blipFill>
          <a:blip r:embed="rId2"/>
          <a:srcRect l="10459"/>
          <a:stretch/>
        </p:blipFill>
        <p:spPr>
          <a:xfrm>
            <a:off x="1221524" y="1607808"/>
            <a:ext cx="9671625" cy="4413192"/>
          </a:xfrm>
        </p:spPr>
      </p:pic>
      <p:pic>
        <p:nvPicPr>
          <p:cNvPr id="9" name="Grafik 8">
            <a:extLst>
              <a:ext uri="{FF2B5EF4-FFF2-40B4-BE49-F238E27FC236}">
                <a16:creationId xmlns:a16="http://schemas.microsoft.com/office/drawing/2014/main" id="{FF21B8BE-A085-BDD3-802B-A8B92986E123}"/>
              </a:ext>
            </a:extLst>
          </p:cNvPr>
          <p:cNvPicPr>
            <a:picLocks noChangeAspect="1"/>
          </p:cNvPicPr>
          <p:nvPr/>
        </p:nvPicPr>
        <p:blipFill>
          <a:blip r:embed="rId3"/>
          <a:stretch>
            <a:fillRect/>
          </a:stretch>
        </p:blipFill>
        <p:spPr>
          <a:xfrm>
            <a:off x="912000" y="1773000"/>
            <a:ext cx="619048" cy="714286"/>
          </a:xfrm>
          <a:prstGeom prst="rect">
            <a:avLst/>
          </a:prstGeom>
        </p:spPr>
      </p:pic>
    </p:spTree>
    <p:extLst>
      <p:ext uri="{BB962C8B-B14F-4D97-AF65-F5344CB8AC3E}">
        <p14:creationId xmlns:p14="http://schemas.microsoft.com/office/powerpoint/2010/main" val="2498898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69DCE77-F48C-615B-7B6B-C9CCF1245A1A}"/>
              </a:ext>
            </a:extLst>
          </p:cNvPr>
          <p:cNvSpPr>
            <a:spLocks noGrp="1"/>
          </p:cNvSpPr>
          <p:nvPr>
            <p:ph type="sldNum" sz="quarter" idx="12"/>
          </p:nvPr>
        </p:nvSpPr>
        <p:spPr/>
        <p:txBody>
          <a:bodyPr/>
          <a:lstStyle/>
          <a:p>
            <a:fld id="{D836C0FE-70CA-4950-82D6-CF602CC2B770}" type="slidenum">
              <a:rPr lang="de-DE" smtClean="0"/>
              <a:t>51</a:t>
            </a:fld>
            <a:endParaRPr lang="de-DE" dirty="0"/>
          </a:p>
        </p:txBody>
      </p:sp>
      <p:sp>
        <p:nvSpPr>
          <p:cNvPr id="3" name="Titel 2">
            <a:extLst>
              <a:ext uri="{FF2B5EF4-FFF2-40B4-BE49-F238E27FC236}">
                <a16:creationId xmlns:a16="http://schemas.microsoft.com/office/drawing/2014/main" id="{5A1D5C87-EB3F-0DFF-A38E-67CE0D407C30}"/>
              </a:ext>
            </a:extLst>
          </p:cNvPr>
          <p:cNvSpPr>
            <a:spLocks noGrp="1"/>
          </p:cNvSpPr>
          <p:nvPr>
            <p:ph type="title"/>
          </p:nvPr>
        </p:nvSpPr>
        <p:spPr/>
        <p:txBody>
          <a:bodyPr/>
          <a:lstStyle/>
          <a:p>
            <a:r>
              <a:rPr lang="en-GB" dirty="0"/>
              <a:t>Bases on Materiality: Standard-specific Disclosure</a:t>
            </a:r>
          </a:p>
        </p:txBody>
      </p:sp>
      <p:sp>
        <p:nvSpPr>
          <p:cNvPr id="4" name="Inhaltsplatzhalter 3">
            <a:extLst>
              <a:ext uri="{FF2B5EF4-FFF2-40B4-BE49-F238E27FC236}">
                <a16:creationId xmlns:a16="http://schemas.microsoft.com/office/drawing/2014/main" id="{D7D14C7F-BB43-E503-CF9B-557E77FFA9CF}"/>
              </a:ext>
            </a:extLst>
          </p:cNvPr>
          <p:cNvSpPr>
            <a:spLocks noGrp="1"/>
          </p:cNvSpPr>
          <p:nvPr>
            <p:ph idx="1"/>
          </p:nvPr>
        </p:nvSpPr>
        <p:spPr>
          <a:xfrm>
            <a:off x="695324" y="1628999"/>
            <a:ext cx="10800675" cy="792001"/>
          </a:xfrm>
        </p:spPr>
        <p:txBody>
          <a:bodyPr/>
          <a:lstStyle/>
          <a:p>
            <a:r>
              <a:rPr lang="en-GB" b="1" dirty="0"/>
              <a:t>For each material standard: </a:t>
            </a:r>
            <a:r>
              <a:rPr lang="en-GB" dirty="0"/>
              <a:t>Disclosure of “relevant” information</a:t>
            </a:r>
            <a:endParaRPr lang="en-GB" b="1" dirty="0"/>
          </a:p>
        </p:txBody>
      </p:sp>
      <p:sp>
        <p:nvSpPr>
          <p:cNvPr id="5" name="Datumsplatzhalter 4">
            <a:extLst>
              <a:ext uri="{FF2B5EF4-FFF2-40B4-BE49-F238E27FC236}">
                <a16:creationId xmlns:a16="http://schemas.microsoft.com/office/drawing/2014/main" id="{89367F64-DED1-FCEC-5EAD-33598206D714}"/>
              </a:ext>
            </a:extLst>
          </p:cNvPr>
          <p:cNvSpPr>
            <a:spLocks noGrp="1"/>
          </p:cNvSpPr>
          <p:nvPr>
            <p:ph type="dt" sz="half" idx="10"/>
          </p:nvPr>
        </p:nvSpPr>
        <p:spPr/>
        <p:txBody>
          <a:bodyPr/>
          <a:lstStyle/>
          <a:p>
            <a:r>
              <a:rPr lang="en-US" dirty="0"/>
              <a:t>(generated with ChatGPT o3, 2025) </a:t>
            </a:r>
            <a:endParaRPr lang="de-DE" dirty="0"/>
          </a:p>
        </p:txBody>
      </p:sp>
      <p:sp>
        <p:nvSpPr>
          <p:cNvPr id="6" name="Fußzeilenplatzhalter 5">
            <a:extLst>
              <a:ext uri="{FF2B5EF4-FFF2-40B4-BE49-F238E27FC236}">
                <a16:creationId xmlns:a16="http://schemas.microsoft.com/office/drawing/2014/main" id="{8E25FD68-DE87-92B6-E03B-6EB43C4D042B}"/>
              </a:ext>
            </a:extLst>
          </p:cNvPr>
          <p:cNvSpPr>
            <a:spLocks noGrp="1"/>
          </p:cNvSpPr>
          <p:nvPr>
            <p:ph type="ftr" sz="quarter" idx="11"/>
          </p:nvPr>
        </p:nvSpPr>
        <p:spPr/>
        <p:txBody>
          <a:bodyPr/>
          <a:lstStyle/>
          <a:p>
            <a:r>
              <a:rPr lang="de-DE" dirty="0"/>
              <a:t>KMH / SEM</a:t>
            </a:r>
          </a:p>
        </p:txBody>
      </p:sp>
      <p:graphicFrame>
        <p:nvGraphicFramePr>
          <p:cNvPr id="7" name="Tabelle 6">
            <a:extLst>
              <a:ext uri="{FF2B5EF4-FFF2-40B4-BE49-F238E27FC236}">
                <a16:creationId xmlns:a16="http://schemas.microsoft.com/office/drawing/2014/main" id="{1225A0EE-8B73-710D-474D-D63ABF73CA44}"/>
              </a:ext>
            </a:extLst>
          </p:cNvPr>
          <p:cNvGraphicFramePr>
            <a:graphicFrameLocks noGrp="1"/>
          </p:cNvGraphicFramePr>
          <p:nvPr>
            <p:extLst>
              <p:ext uri="{D42A27DB-BD31-4B8C-83A1-F6EECF244321}">
                <p14:modId xmlns:p14="http://schemas.microsoft.com/office/powerpoint/2010/main" val="727860336"/>
              </p:ext>
            </p:extLst>
          </p:nvPr>
        </p:nvGraphicFramePr>
        <p:xfrm>
          <a:off x="695324" y="2565000"/>
          <a:ext cx="10801352" cy="3488402"/>
        </p:xfrm>
        <a:graphic>
          <a:graphicData uri="http://schemas.openxmlformats.org/drawingml/2006/table">
            <a:tbl>
              <a:tblPr firstRow="1">
                <a:tableStyleId>{9DCAF9ED-07DC-4A11-8D7F-57B35C25682E}</a:tableStyleId>
              </a:tblPr>
              <a:tblGrid>
                <a:gridCol w="4320676">
                  <a:extLst>
                    <a:ext uri="{9D8B030D-6E8A-4147-A177-3AD203B41FA5}">
                      <a16:colId xmlns:a16="http://schemas.microsoft.com/office/drawing/2014/main" val="3820997716"/>
                    </a:ext>
                  </a:extLst>
                </a:gridCol>
                <a:gridCol w="6480676">
                  <a:extLst>
                    <a:ext uri="{9D8B030D-6E8A-4147-A177-3AD203B41FA5}">
                      <a16:colId xmlns:a16="http://schemas.microsoft.com/office/drawing/2014/main" val="790630994"/>
                    </a:ext>
                  </a:extLst>
                </a:gridCol>
              </a:tblGrid>
              <a:tr h="436050">
                <a:tc>
                  <a:txBody>
                    <a:bodyPr/>
                    <a:lstStyle/>
                    <a:p>
                      <a:r>
                        <a:rPr lang="de-AT" b="1" dirty="0"/>
                        <a:t>Element</a:t>
                      </a:r>
                      <a:endParaRPr lang="de-AT" dirty="0"/>
                    </a:p>
                  </a:txBody>
                  <a:tcPr anchor="ctr"/>
                </a:tc>
                <a:tc>
                  <a:txBody>
                    <a:bodyPr/>
                    <a:lstStyle/>
                    <a:p>
                      <a:r>
                        <a:rPr lang="de-AT" b="1" dirty="0"/>
                        <a:t>What It Covers</a:t>
                      </a:r>
                      <a:endParaRPr lang="de-AT" dirty="0"/>
                    </a:p>
                  </a:txBody>
                  <a:tcPr anchor="ctr"/>
                </a:tc>
                <a:extLst>
                  <a:ext uri="{0D108BD9-81ED-4DB2-BD59-A6C34878D82A}">
                    <a16:rowId xmlns:a16="http://schemas.microsoft.com/office/drawing/2014/main" val="428160542"/>
                  </a:ext>
                </a:extLst>
              </a:tr>
              <a:tr h="763088">
                <a:tc>
                  <a:txBody>
                    <a:bodyPr/>
                    <a:lstStyle/>
                    <a:p>
                      <a:r>
                        <a:rPr lang="de-AT" b="1" dirty="0"/>
                        <a:t>1. Governance</a:t>
                      </a:r>
                      <a:endParaRPr lang="de-AT" dirty="0"/>
                    </a:p>
                  </a:txBody>
                  <a:tcPr anchor="ctr"/>
                </a:tc>
                <a:tc>
                  <a:txBody>
                    <a:bodyPr/>
                    <a:lstStyle/>
                    <a:p>
                      <a:r>
                        <a:rPr lang="en-US" dirty="0"/>
                        <a:t>How the company’s governance bodies (e.g. board, committees) oversee and are involved in the topic</a:t>
                      </a:r>
                    </a:p>
                  </a:txBody>
                  <a:tcPr anchor="ctr"/>
                </a:tc>
                <a:extLst>
                  <a:ext uri="{0D108BD9-81ED-4DB2-BD59-A6C34878D82A}">
                    <a16:rowId xmlns:a16="http://schemas.microsoft.com/office/drawing/2014/main" val="3721369808"/>
                  </a:ext>
                </a:extLst>
              </a:tr>
              <a:tr h="763088">
                <a:tc>
                  <a:txBody>
                    <a:bodyPr/>
                    <a:lstStyle/>
                    <a:p>
                      <a:r>
                        <a:rPr lang="de-AT" b="1" dirty="0"/>
                        <a:t>2. Strategy</a:t>
                      </a:r>
                      <a:endParaRPr lang="de-AT" dirty="0"/>
                    </a:p>
                  </a:txBody>
                  <a:tcPr anchor="ctr"/>
                </a:tc>
                <a:tc>
                  <a:txBody>
                    <a:bodyPr/>
                    <a:lstStyle/>
                    <a:p>
                      <a:r>
                        <a:rPr lang="en-US" dirty="0"/>
                        <a:t>How the topic is integrated into the company’s business model, strategy, and overall objectives</a:t>
                      </a:r>
                    </a:p>
                  </a:txBody>
                  <a:tcPr anchor="ctr"/>
                </a:tc>
                <a:extLst>
                  <a:ext uri="{0D108BD9-81ED-4DB2-BD59-A6C34878D82A}">
                    <a16:rowId xmlns:a16="http://schemas.microsoft.com/office/drawing/2014/main" val="3230927220"/>
                  </a:ext>
                </a:extLst>
              </a:tr>
              <a:tr h="763088">
                <a:tc>
                  <a:txBody>
                    <a:bodyPr/>
                    <a:lstStyle/>
                    <a:p>
                      <a:r>
                        <a:rPr lang="en-US" b="1" dirty="0"/>
                        <a:t>3. Impact, Risk &amp; Opportunity Management</a:t>
                      </a:r>
                      <a:endParaRPr lang="en-US" dirty="0"/>
                    </a:p>
                  </a:txBody>
                  <a:tcPr anchor="ctr"/>
                </a:tc>
                <a:tc>
                  <a:txBody>
                    <a:bodyPr/>
                    <a:lstStyle/>
                    <a:p>
                      <a:r>
                        <a:rPr lang="en-US" dirty="0"/>
                        <a:t>How the company identifies, assesses, and manages impacts, risks, and opportunities related to the topic</a:t>
                      </a:r>
                    </a:p>
                  </a:txBody>
                  <a:tcPr anchor="ctr"/>
                </a:tc>
                <a:extLst>
                  <a:ext uri="{0D108BD9-81ED-4DB2-BD59-A6C34878D82A}">
                    <a16:rowId xmlns:a16="http://schemas.microsoft.com/office/drawing/2014/main" val="147497394"/>
                  </a:ext>
                </a:extLst>
              </a:tr>
              <a:tr h="763088">
                <a:tc>
                  <a:txBody>
                    <a:bodyPr/>
                    <a:lstStyle/>
                    <a:p>
                      <a:r>
                        <a:rPr lang="de-AT" b="1" dirty="0"/>
                        <a:t>4. Metrics and Targets</a:t>
                      </a:r>
                      <a:endParaRPr lang="de-AT" dirty="0"/>
                    </a:p>
                  </a:txBody>
                  <a:tcPr anchor="ctr"/>
                </a:tc>
                <a:tc>
                  <a:txBody>
                    <a:bodyPr/>
                    <a:lstStyle/>
                    <a:p>
                      <a:r>
                        <a:rPr lang="en-US" dirty="0"/>
                        <a:t>Quantitative and qualitative indicators used to monitor performance, and the targets set to guide improvements</a:t>
                      </a:r>
                    </a:p>
                  </a:txBody>
                  <a:tcPr anchor="ctr"/>
                </a:tc>
                <a:extLst>
                  <a:ext uri="{0D108BD9-81ED-4DB2-BD59-A6C34878D82A}">
                    <a16:rowId xmlns:a16="http://schemas.microsoft.com/office/drawing/2014/main" val="2427400257"/>
                  </a:ext>
                </a:extLst>
              </a:tr>
            </a:tbl>
          </a:graphicData>
        </a:graphic>
      </p:graphicFrame>
    </p:spTree>
    <p:extLst>
      <p:ext uri="{BB962C8B-B14F-4D97-AF65-F5344CB8AC3E}">
        <p14:creationId xmlns:p14="http://schemas.microsoft.com/office/powerpoint/2010/main" val="1078136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2BAA164-84D9-E803-17F3-DDC3211DA0BA}"/>
              </a:ext>
            </a:extLst>
          </p:cNvPr>
          <p:cNvSpPr>
            <a:spLocks noGrp="1"/>
          </p:cNvSpPr>
          <p:nvPr>
            <p:ph type="sldNum" sz="quarter" idx="12"/>
          </p:nvPr>
        </p:nvSpPr>
        <p:spPr/>
        <p:txBody>
          <a:bodyPr/>
          <a:lstStyle/>
          <a:p>
            <a:fld id="{D836C0FE-70CA-4950-82D6-CF602CC2B770}" type="slidenum">
              <a:rPr lang="de-DE" smtClean="0"/>
              <a:t>52</a:t>
            </a:fld>
            <a:endParaRPr lang="de-DE" dirty="0"/>
          </a:p>
        </p:txBody>
      </p:sp>
      <p:sp>
        <p:nvSpPr>
          <p:cNvPr id="3" name="Titel 2">
            <a:extLst>
              <a:ext uri="{FF2B5EF4-FFF2-40B4-BE49-F238E27FC236}">
                <a16:creationId xmlns:a16="http://schemas.microsoft.com/office/drawing/2014/main" id="{04BF4A83-6E88-5710-E1ED-911F2B7ABBD8}"/>
              </a:ext>
            </a:extLst>
          </p:cNvPr>
          <p:cNvSpPr>
            <a:spLocks noGrp="1"/>
          </p:cNvSpPr>
          <p:nvPr>
            <p:ph type="title"/>
          </p:nvPr>
        </p:nvSpPr>
        <p:spPr/>
        <p:txBody>
          <a:bodyPr/>
          <a:lstStyle/>
          <a:p>
            <a:r>
              <a:rPr lang="en-GB" dirty="0"/>
              <a:t>Standard-specific Disclosure: The Special Case of the Taxonomy Information</a:t>
            </a:r>
          </a:p>
        </p:txBody>
      </p:sp>
      <p:sp>
        <p:nvSpPr>
          <p:cNvPr id="4" name="Inhaltsplatzhalter 3">
            <a:extLst>
              <a:ext uri="{FF2B5EF4-FFF2-40B4-BE49-F238E27FC236}">
                <a16:creationId xmlns:a16="http://schemas.microsoft.com/office/drawing/2014/main" id="{7911473C-FC7D-C0F2-CCB4-50CEFA33DD41}"/>
              </a:ext>
            </a:extLst>
          </p:cNvPr>
          <p:cNvSpPr>
            <a:spLocks noGrp="1"/>
          </p:cNvSpPr>
          <p:nvPr>
            <p:ph idx="1"/>
          </p:nvPr>
        </p:nvSpPr>
        <p:spPr/>
        <p:txBody>
          <a:bodyPr/>
          <a:lstStyle/>
          <a:p>
            <a:pPr marL="0" indent="0">
              <a:spcAft>
                <a:spcPts val="1000"/>
              </a:spcAft>
              <a:buNone/>
            </a:pPr>
            <a:r>
              <a:rPr lang="en-GB" b="1" dirty="0"/>
              <a:t>ESRS E1 – Climate Change: 👉 mandatory</a:t>
            </a:r>
          </a:p>
          <a:p>
            <a:pPr>
              <a:spcAft>
                <a:spcPts val="1000"/>
              </a:spcAft>
            </a:pPr>
            <a:r>
              <a:rPr lang="en-US" dirty="0"/>
              <a:t>% of taxonomy-eligible &amp; </a:t>
            </a:r>
            <a:br>
              <a:rPr lang="en-US" dirty="0"/>
            </a:br>
            <a:r>
              <a:rPr lang="en-US" dirty="0"/>
              <a:t>taxonomy-aligned  turnover</a:t>
            </a:r>
          </a:p>
          <a:p>
            <a:pPr>
              <a:spcAft>
                <a:spcPts val="1000"/>
              </a:spcAft>
            </a:pPr>
            <a:r>
              <a:rPr lang="en-US" dirty="0"/>
              <a:t>% of CapEx and OpEx</a:t>
            </a:r>
          </a:p>
          <a:p>
            <a:pPr>
              <a:spcAft>
                <a:spcPts val="1000"/>
              </a:spcAft>
            </a:pPr>
            <a:r>
              <a:rPr lang="en-US" dirty="0"/>
              <a:t>Narrative Explanation:</a:t>
            </a:r>
          </a:p>
          <a:p>
            <a:pPr lvl="1">
              <a:spcAft>
                <a:spcPts val="1000"/>
              </a:spcAft>
            </a:pPr>
            <a:r>
              <a:rPr lang="en-US" dirty="0"/>
              <a:t>methodologies, data sources &amp; limitations</a:t>
            </a:r>
          </a:p>
          <a:p>
            <a:pPr lvl="1">
              <a:spcAft>
                <a:spcPts val="1000"/>
              </a:spcAft>
            </a:pPr>
            <a:r>
              <a:rPr lang="en-US" dirty="0"/>
              <a:t>description of activities assessed &amp; classification choices</a:t>
            </a:r>
          </a:p>
        </p:txBody>
      </p:sp>
      <p:sp>
        <p:nvSpPr>
          <p:cNvPr id="5" name="Datumsplatzhalter 4">
            <a:extLst>
              <a:ext uri="{FF2B5EF4-FFF2-40B4-BE49-F238E27FC236}">
                <a16:creationId xmlns:a16="http://schemas.microsoft.com/office/drawing/2014/main" id="{5940B6A9-D72E-B9FC-9FE9-1A31CED61A6D}"/>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2D89CFE4-7C69-A5C9-9F7D-03A87F84A86A}"/>
              </a:ext>
            </a:extLst>
          </p:cNvPr>
          <p:cNvSpPr>
            <a:spLocks noGrp="1"/>
          </p:cNvSpPr>
          <p:nvPr>
            <p:ph type="ftr" sz="quarter" idx="11"/>
          </p:nvPr>
        </p:nvSpPr>
        <p:spPr/>
        <p:txBody>
          <a:bodyPr/>
          <a:lstStyle/>
          <a:p>
            <a:r>
              <a:rPr lang="de-DE" dirty="0"/>
              <a:t>KMH / SEM</a:t>
            </a:r>
          </a:p>
        </p:txBody>
      </p:sp>
      <p:pic>
        <p:nvPicPr>
          <p:cNvPr id="13" name="Grafik 12">
            <a:extLst>
              <a:ext uri="{FF2B5EF4-FFF2-40B4-BE49-F238E27FC236}">
                <a16:creationId xmlns:a16="http://schemas.microsoft.com/office/drawing/2014/main" id="{5B27301C-DFDF-E93A-0DFA-49F463A5A49D}"/>
              </a:ext>
            </a:extLst>
          </p:cNvPr>
          <p:cNvPicPr>
            <a:picLocks noChangeAspect="1"/>
          </p:cNvPicPr>
          <p:nvPr/>
        </p:nvPicPr>
        <p:blipFill>
          <a:blip r:embed="rId2"/>
          <a:stretch>
            <a:fillRect/>
          </a:stretch>
        </p:blipFill>
        <p:spPr>
          <a:xfrm>
            <a:off x="6168000" y="2035212"/>
            <a:ext cx="5541157" cy="2787576"/>
          </a:xfrm>
          <a:prstGeom prst="rect">
            <a:avLst/>
          </a:prstGeom>
        </p:spPr>
      </p:pic>
    </p:spTree>
    <p:extLst>
      <p:ext uri="{BB962C8B-B14F-4D97-AF65-F5344CB8AC3E}">
        <p14:creationId xmlns:p14="http://schemas.microsoft.com/office/powerpoint/2010/main" val="4005262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4C98A18-30A3-DF88-7E48-4F1EA6E2570B}"/>
              </a:ext>
            </a:extLst>
          </p:cNvPr>
          <p:cNvSpPr>
            <a:spLocks noGrp="1"/>
          </p:cNvSpPr>
          <p:nvPr>
            <p:ph type="sldNum" sz="quarter" idx="12"/>
          </p:nvPr>
        </p:nvSpPr>
        <p:spPr/>
        <p:txBody>
          <a:bodyPr/>
          <a:lstStyle/>
          <a:p>
            <a:fld id="{D836C0FE-70CA-4950-82D6-CF602CC2B770}" type="slidenum">
              <a:rPr lang="de-DE" smtClean="0"/>
              <a:t>53</a:t>
            </a:fld>
            <a:endParaRPr lang="de-DE" dirty="0"/>
          </a:p>
        </p:txBody>
      </p:sp>
      <p:sp>
        <p:nvSpPr>
          <p:cNvPr id="3" name="Titel 2">
            <a:extLst>
              <a:ext uri="{FF2B5EF4-FFF2-40B4-BE49-F238E27FC236}">
                <a16:creationId xmlns:a16="http://schemas.microsoft.com/office/drawing/2014/main" id="{1F303602-D013-A273-11D7-0A9BE09FB47A}"/>
              </a:ext>
            </a:extLst>
          </p:cNvPr>
          <p:cNvSpPr>
            <a:spLocks noGrp="1"/>
          </p:cNvSpPr>
          <p:nvPr>
            <p:ph type="title"/>
          </p:nvPr>
        </p:nvSpPr>
        <p:spPr/>
        <p:txBody>
          <a:bodyPr/>
          <a:lstStyle/>
          <a:p>
            <a:r>
              <a:rPr lang="en-GB" dirty="0"/>
              <a:t>Some Experiences with EU CSRD</a:t>
            </a:r>
          </a:p>
        </p:txBody>
      </p:sp>
      <p:sp>
        <p:nvSpPr>
          <p:cNvPr id="4" name="Inhaltsplatzhalter 3">
            <a:extLst>
              <a:ext uri="{FF2B5EF4-FFF2-40B4-BE49-F238E27FC236}">
                <a16:creationId xmlns:a16="http://schemas.microsoft.com/office/drawing/2014/main" id="{4C73511C-69F7-17E5-2F0C-F0B4DE39BD57}"/>
              </a:ext>
            </a:extLst>
          </p:cNvPr>
          <p:cNvSpPr>
            <a:spLocks noGrp="1"/>
          </p:cNvSpPr>
          <p:nvPr>
            <p:ph sz="half" idx="1"/>
          </p:nvPr>
        </p:nvSpPr>
        <p:spPr>
          <a:xfrm>
            <a:off x="695326" y="1557000"/>
            <a:ext cx="5112674" cy="4320000"/>
          </a:xfrm>
        </p:spPr>
        <p:txBody>
          <a:bodyPr anchor="t">
            <a:normAutofit fontScale="92500" lnSpcReduction="20000"/>
          </a:bodyPr>
          <a:lstStyle/>
          <a:p>
            <a:r>
              <a:rPr lang="en-US" sz="1700" b="1" dirty="0"/>
              <a:t>Implementation Challenges:</a:t>
            </a:r>
          </a:p>
          <a:p>
            <a:pPr lvl="1"/>
            <a:r>
              <a:rPr lang="en-US" sz="1600" dirty="0"/>
              <a:t>Double materiality assessments proving more complex than anticipated</a:t>
            </a:r>
          </a:p>
          <a:p>
            <a:pPr lvl="1"/>
            <a:r>
              <a:rPr lang="en-US" sz="1600" dirty="0"/>
              <a:t>Significant data collection system upgrades required</a:t>
            </a:r>
          </a:p>
          <a:p>
            <a:pPr lvl="1"/>
            <a:r>
              <a:rPr lang="en-US" sz="1600" dirty="0"/>
              <a:t>Underestimated cross-departmental coordination needs</a:t>
            </a:r>
            <a:br>
              <a:rPr lang="en-US" sz="1600" dirty="0"/>
            </a:br>
            <a:endParaRPr lang="en-US" sz="1600" dirty="0"/>
          </a:p>
          <a:p>
            <a:r>
              <a:rPr lang="en-US" sz="1700" b="1" dirty="0"/>
              <a:t>Resource Constraints:</a:t>
            </a:r>
          </a:p>
          <a:p>
            <a:pPr lvl="1"/>
            <a:r>
              <a:rPr lang="en-US" sz="1600" dirty="0"/>
              <a:t>Significant skills gaps in impact materiality assessment</a:t>
            </a:r>
          </a:p>
          <a:p>
            <a:pPr lvl="1"/>
            <a:r>
              <a:rPr lang="en-US" sz="1600" dirty="0"/>
              <a:t>Bottlenecks with qualified external assurance providers</a:t>
            </a:r>
          </a:p>
          <a:p>
            <a:pPr lvl="1"/>
            <a:r>
              <a:rPr lang="en-US" sz="1600" dirty="0"/>
              <a:t>Increased demand for specialized sustainability consultants</a:t>
            </a:r>
          </a:p>
          <a:p>
            <a:pPr lvl="1"/>
            <a:r>
              <a:rPr lang="en-US" sz="1600" dirty="0"/>
              <a:t>Need for extensive staff training on new requirements</a:t>
            </a:r>
          </a:p>
        </p:txBody>
      </p:sp>
      <p:sp>
        <p:nvSpPr>
          <p:cNvPr id="7" name="Inhaltsplatzhalter 6">
            <a:extLst>
              <a:ext uri="{FF2B5EF4-FFF2-40B4-BE49-F238E27FC236}">
                <a16:creationId xmlns:a16="http://schemas.microsoft.com/office/drawing/2014/main" id="{7A85EC5D-9E23-68F8-4BBC-A359E46224F6}"/>
              </a:ext>
            </a:extLst>
          </p:cNvPr>
          <p:cNvSpPr>
            <a:spLocks noGrp="1"/>
          </p:cNvSpPr>
          <p:nvPr>
            <p:ph sz="half" idx="2"/>
          </p:nvPr>
        </p:nvSpPr>
        <p:spPr>
          <a:xfrm>
            <a:off x="6311901" y="1557000"/>
            <a:ext cx="4824100" cy="4320000"/>
          </a:xfrm>
        </p:spPr>
        <p:txBody>
          <a:bodyPr anchor="t">
            <a:normAutofit fontScale="92500" lnSpcReduction="20000"/>
          </a:bodyPr>
          <a:lstStyle/>
          <a:p>
            <a:r>
              <a:rPr lang="en-US" sz="1700" b="1" dirty="0"/>
              <a:t>Market Developments:</a:t>
            </a:r>
          </a:p>
          <a:p>
            <a:pPr lvl="1"/>
            <a:r>
              <a:rPr lang="en-US" sz="1600" dirty="0"/>
              <a:t>Emergence of specialized CSRD reporting software solutions</a:t>
            </a:r>
          </a:p>
          <a:p>
            <a:pPr lvl="1"/>
            <a:r>
              <a:rPr lang="en-US" sz="1600" dirty="0"/>
              <a:t>Companies with strong pre-CSRD ESG practices showing smoother transitions</a:t>
            </a:r>
          </a:p>
          <a:p>
            <a:pPr lvl="1"/>
            <a:r>
              <a:rPr lang="en-US" sz="1600" dirty="0"/>
              <a:t>Investors already incorporating CSRD disclosures into decision-making (?)</a:t>
            </a:r>
            <a:br>
              <a:rPr lang="en-US" sz="1600" dirty="0"/>
            </a:br>
            <a:endParaRPr lang="en-US" sz="1600" dirty="0"/>
          </a:p>
          <a:p>
            <a:r>
              <a:rPr lang="en-US" sz="1700" b="1" dirty="0"/>
              <a:t>Regulatory Environment:</a:t>
            </a:r>
          </a:p>
          <a:p>
            <a:pPr lvl="1"/>
            <a:r>
              <a:rPr lang="en-US" sz="1600" dirty="0"/>
              <a:t>AUT: Still waiting for NaBeG</a:t>
            </a:r>
          </a:p>
          <a:p>
            <a:pPr lvl="1"/>
            <a:r>
              <a:rPr lang="en-US" sz="1600" dirty="0"/>
              <a:t>Emergence of sector-specific standards</a:t>
            </a:r>
          </a:p>
          <a:p>
            <a:pPr lvl="1"/>
            <a:r>
              <a:rPr lang="en-US" sz="1600" dirty="0"/>
              <a:t>Evolving guidance from regulators as implementation progresses</a:t>
            </a:r>
            <a:endParaRPr lang="en-GB" sz="1600" dirty="0"/>
          </a:p>
        </p:txBody>
      </p:sp>
      <p:sp>
        <p:nvSpPr>
          <p:cNvPr id="5" name="Datumsplatzhalter 4">
            <a:extLst>
              <a:ext uri="{FF2B5EF4-FFF2-40B4-BE49-F238E27FC236}">
                <a16:creationId xmlns:a16="http://schemas.microsoft.com/office/drawing/2014/main" id="{825F0BEC-FD87-5101-19E7-51F6E71C24E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4544DD5E-86C1-5138-6A8A-E71BE326C71D}"/>
              </a:ext>
            </a:extLst>
          </p:cNvPr>
          <p:cNvSpPr>
            <a:spLocks noGrp="1"/>
          </p:cNvSpPr>
          <p:nvPr>
            <p:ph type="ftr" sz="quarter" idx="11"/>
          </p:nvPr>
        </p:nvSpPr>
        <p:spPr/>
        <p:txBody>
          <a:bodyPr/>
          <a:lstStyle/>
          <a:p>
            <a:r>
              <a:rPr lang="de-DE" dirty="0"/>
              <a:t>KMH / SEM</a:t>
            </a:r>
          </a:p>
        </p:txBody>
      </p:sp>
    </p:spTree>
    <p:extLst>
      <p:ext uri="{BB962C8B-B14F-4D97-AF65-F5344CB8AC3E}">
        <p14:creationId xmlns:p14="http://schemas.microsoft.com/office/powerpoint/2010/main" val="2908375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B4DAED-CC31-3E20-D82A-1A8A06D38990}"/>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2980345E-E0F5-31D9-70C8-EDF83FA0ADDE}"/>
              </a:ext>
            </a:extLst>
          </p:cNvPr>
          <p:cNvSpPr>
            <a:spLocks noGrp="1"/>
          </p:cNvSpPr>
          <p:nvPr>
            <p:ph type="title"/>
          </p:nvPr>
        </p:nvSpPr>
        <p:spPr>
          <a:xfrm>
            <a:off x="695326" y="549000"/>
            <a:ext cx="9648674" cy="792000"/>
          </a:xfrm>
        </p:spPr>
        <p:txBody>
          <a:bodyPr/>
          <a:lstStyle/>
          <a:p>
            <a:r>
              <a:rPr lang="en-GB" dirty="0"/>
              <a:t>So: CSRD = The Silver Bullet We have been Looking For?</a:t>
            </a:r>
          </a:p>
        </p:txBody>
      </p:sp>
      <p:graphicFrame>
        <p:nvGraphicFramePr>
          <p:cNvPr id="7" name="Inhaltsplatzhalter 6">
            <a:extLst>
              <a:ext uri="{FF2B5EF4-FFF2-40B4-BE49-F238E27FC236}">
                <a16:creationId xmlns:a16="http://schemas.microsoft.com/office/drawing/2014/main" id="{5B1880EF-A8E7-C37F-0C1E-505ADA7B472E}"/>
              </a:ext>
            </a:extLst>
          </p:cNvPr>
          <p:cNvGraphicFramePr>
            <a:graphicFrameLocks noGrp="1"/>
          </p:cNvGraphicFramePr>
          <p:nvPr>
            <p:ph idx="1"/>
            <p:extLst>
              <p:ext uri="{D42A27DB-BD31-4B8C-83A1-F6EECF244321}">
                <p14:modId xmlns:p14="http://schemas.microsoft.com/office/powerpoint/2010/main" val="449221567"/>
              </p:ext>
            </p:extLst>
          </p:nvPr>
        </p:nvGraphicFramePr>
        <p:xfrm>
          <a:off x="695324" y="1197000"/>
          <a:ext cx="10800678" cy="5094730"/>
        </p:xfrm>
        <a:graphic>
          <a:graphicData uri="http://schemas.openxmlformats.org/drawingml/2006/table">
            <a:tbl>
              <a:tblPr firstRow="1" firstCol="1">
                <a:tableStyleId>{9DCAF9ED-07DC-4A11-8D7F-57B35C25682E}</a:tableStyleId>
              </a:tblPr>
              <a:tblGrid>
                <a:gridCol w="2160676">
                  <a:extLst>
                    <a:ext uri="{9D8B030D-6E8A-4147-A177-3AD203B41FA5}">
                      <a16:colId xmlns:a16="http://schemas.microsoft.com/office/drawing/2014/main" val="3436477991"/>
                    </a:ext>
                  </a:extLst>
                </a:gridCol>
                <a:gridCol w="1944000">
                  <a:extLst>
                    <a:ext uri="{9D8B030D-6E8A-4147-A177-3AD203B41FA5}">
                      <a16:colId xmlns:a16="http://schemas.microsoft.com/office/drawing/2014/main" val="1383051129"/>
                    </a:ext>
                  </a:extLst>
                </a:gridCol>
                <a:gridCol w="1295663">
                  <a:extLst>
                    <a:ext uri="{9D8B030D-6E8A-4147-A177-3AD203B41FA5}">
                      <a16:colId xmlns:a16="http://schemas.microsoft.com/office/drawing/2014/main" val="1620074978"/>
                    </a:ext>
                  </a:extLst>
                </a:gridCol>
                <a:gridCol w="1800113">
                  <a:extLst>
                    <a:ext uri="{9D8B030D-6E8A-4147-A177-3AD203B41FA5}">
                      <a16:colId xmlns:a16="http://schemas.microsoft.com/office/drawing/2014/main" val="2106477690"/>
                    </a:ext>
                  </a:extLst>
                </a:gridCol>
                <a:gridCol w="1800113">
                  <a:extLst>
                    <a:ext uri="{9D8B030D-6E8A-4147-A177-3AD203B41FA5}">
                      <a16:colId xmlns:a16="http://schemas.microsoft.com/office/drawing/2014/main" val="648550277"/>
                    </a:ext>
                  </a:extLst>
                </a:gridCol>
                <a:gridCol w="1800113">
                  <a:extLst>
                    <a:ext uri="{9D8B030D-6E8A-4147-A177-3AD203B41FA5}">
                      <a16:colId xmlns:a16="http://schemas.microsoft.com/office/drawing/2014/main" val="2642264122"/>
                    </a:ext>
                  </a:extLst>
                </a:gridCol>
              </a:tblGrid>
              <a:tr h="464299">
                <a:tc>
                  <a:txBody>
                    <a:bodyPr/>
                    <a:lstStyle/>
                    <a:p>
                      <a:r>
                        <a:rPr lang="de-AT" sz="1200" dirty="0"/>
                        <a:t>Framework</a:t>
                      </a:r>
                    </a:p>
                  </a:txBody>
                  <a:tcPr marL="42388" marR="42388" marT="21194" marB="21194" anchor="ctr"/>
                </a:tc>
                <a:tc>
                  <a:txBody>
                    <a:bodyPr/>
                    <a:lstStyle/>
                    <a:p>
                      <a:r>
                        <a:rPr lang="de-AT" sz="1200" dirty="0"/>
                        <a:t>Primary Focus</a:t>
                      </a:r>
                    </a:p>
                  </a:txBody>
                  <a:tcPr marL="42388" marR="42388" marT="21194" marB="21194" anchor="ctr"/>
                </a:tc>
                <a:tc>
                  <a:txBody>
                    <a:bodyPr/>
                    <a:lstStyle/>
                    <a:p>
                      <a:r>
                        <a:rPr lang="de-AT" sz="1200" dirty="0"/>
                        <a:t>Approx. </a:t>
                      </a:r>
                      <a:br>
                        <a:rPr lang="de-AT" sz="1200" dirty="0"/>
                      </a:br>
                      <a:r>
                        <a:rPr lang="de-AT" sz="1200" dirty="0"/>
                        <a:t>Reporting Companies</a:t>
                      </a:r>
                    </a:p>
                  </a:txBody>
                  <a:tcPr marL="42388" marR="42388" marT="21194" marB="21194" anchor="ctr"/>
                </a:tc>
                <a:tc>
                  <a:txBody>
                    <a:bodyPr/>
                    <a:lstStyle/>
                    <a:p>
                      <a:r>
                        <a:rPr lang="de-AT" sz="1200" dirty="0"/>
                        <a:t>Key Strengths</a:t>
                      </a:r>
                    </a:p>
                  </a:txBody>
                  <a:tcPr marL="42388" marR="42388" marT="21194" marB="21194" anchor="ctr"/>
                </a:tc>
                <a:tc>
                  <a:txBody>
                    <a:bodyPr/>
                    <a:lstStyle/>
                    <a:p>
                      <a:r>
                        <a:rPr lang="de-AT" sz="1200" dirty="0"/>
                        <a:t>Target Audience</a:t>
                      </a:r>
                    </a:p>
                  </a:txBody>
                  <a:tcPr marL="42388" marR="42388" marT="21194" marB="21194" anchor="ctr"/>
                </a:tc>
                <a:tc>
                  <a:txBody>
                    <a:bodyPr/>
                    <a:lstStyle/>
                    <a:p>
                      <a:r>
                        <a:rPr lang="de-AT" sz="1200" dirty="0"/>
                        <a:t>Recent Developments</a:t>
                      </a:r>
                    </a:p>
                  </a:txBody>
                  <a:tcPr marL="42388" marR="42388" marT="21194" marB="21194" anchor="ctr"/>
                </a:tc>
                <a:extLst>
                  <a:ext uri="{0D108BD9-81ED-4DB2-BD59-A6C34878D82A}">
                    <a16:rowId xmlns:a16="http://schemas.microsoft.com/office/drawing/2014/main" val="2448331651"/>
                  </a:ext>
                </a:extLst>
              </a:tr>
              <a:tr h="603589">
                <a:tc>
                  <a:txBody>
                    <a:bodyPr/>
                    <a:lstStyle/>
                    <a:p>
                      <a:r>
                        <a:rPr lang="en-US" sz="1200" b="1" dirty="0"/>
                        <a:t>CSRD</a:t>
                      </a:r>
                      <a:r>
                        <a:rPr lang="en-US" sz="1200" dirty="0"/>
                        <a:t> - Corporate Sustainability Reporting Directive</a:t>
                      </a:r>
                    </a:p>
                  </a:txBody>
                  <a:tcPr marL="42388" marR="42388" marT="21194" marB="21194" anchor="ctr"/>
                </a:tc>
                <a:tc>
                  <a:txBody>
                    <a:bodyPr/>
                    <a:lstStyle/>
                    <a:p>
                      <a:r>
                        <a:rPr lang="de-AT" sz="1200" dirty="0"/>
                        <a:t>EU comprehensive sustainability reporting</a:t>
                      </a:r>
                    </a:p>
                  </a:txBody>
                  <a:tcPr marL="42388" marR="42388" marT="21194" marB="21194" anchor="ctr"/>
                </a:tc>
                <a:tc>
                  <a:txBody>
                    <a:bodyPr/>
                    <a:lstStyle/>
                    <a:p>
                      <a:r>
                        <a:rPr lang="de-AT" sz="1200" dirty="0"/>
                        <a:t>~50,000 (projected)</a:t>
                      </a:r>
                    </a:p>
                  </a:txBody>
                  <a:tcPr marL="42388" marR="42388" marT="21194" marB="21194" anchor="ctr"/>
                </a:tc>
                <a:tc>
                  <a:txBody>
                    <a:bodyPr/>
                    <a:lstStyle/>
                    <a:p>
                      <a:r>
                        <a:rPr lang="en-US" sz="1200" dirty="0"/>
                        <a:t>Regulatory backing with assurance requirements</a:t>
                      </a:r>
                    </a:p>
                  </a:txBody>
                  <a:tcPr marL="42388" marR="42388" marT="21194" marB="21194" anchor="ctr"/>
                </a:tc>
                <a:tc>
                  <a:txBody>
                    <a:bodyPr/>
                    <a:lstStyle/>
                    <a:p>
                      <a:r>
                        <a:rPr lang="en-US" sz="1200" dirty="0"/>
                        <a:t>EU companies &amp; those with EU operations</a:t>
                      </a:r>
                    </a:p>
                  </a:txBody>
                  <a:tcPr marL="42388" marR="42388" marT="21194" marB="21194" anchor="ctr"/>
                </a:tc>
                <a:tc>
                  <a:txBody>
                    <a:bodyPr/>
                    <a:lstStyle/>
                    <a:p>
                      <a:r>
                        <a:rPr lang="de-AT" sz="1200" dirty="0"/>
                        <a:t>Phased implementation starting 2024</a:t>
                      </a:r>
                    </a:p>
                  </a:txBody>
                  <a:tcPr marL="42388" marR="42388" marT="21194" marB="21194" anchor="ctr"/>
                </a:tc>
                <a:extLst>
                  <a:ext uri="{0D108BD9-81ED-4DB2-BD59-A6C34878D82A}">
                    <a16:rowId xmlns:a16="http://schemas.microsoft.com/office/drawing/2014/main" val="2139868395"/>
                  </a:ext>
                </a:extLst>
              </a:tr>
              <a:tr h="882168">
                <a:tc>
                  <a:txBody>
                    <a:bodyPr/>
                    <a:lstStyle/>
                    <a:p>
                      <a:r>
                        <a:rPr lang="de-AT" sz="1200" b="1" dirty="0"/>
                        <a:t>UN Global Compact</a:t>
                      </a:r>
                      <a:endParaRPr lang="de-AT" sz="1200" dirty="0"/>
                    </a:p>
                  </a:txBody>
                  <a:tcPr marL="42388" marR="42388" marT="21194" marB="21194" anchor="ctr"/>
                </a:tc>
                <a:tc>
                  <a:txBody>
                    <a:bodyPr/>
                    <a:lstStyle/>
                    <a:p>
                      <a:r>
                        <a:rPr lang="en-US" sz="1200" dirty="0"/>
                        <a:t>Alignment with 10 principles (human rights, labor, environment, anti-corruption)</a:t>
                      </a:r>
                    </a:p>
                  </a:txBody>
                  <a:tcPr marL="42388" marR="42388" marT="21194" marB="21194" anchor="ctr"/>
                </a:tc>
                <a:tc>
                  <a:txBody>
                    <a:bodyPr/>
                    <a:lstStyle/>
                    <a:p>
                      <a:r>
                        <a:rPr lang="de-AT" sz="1200" dirty="0"/>
                        <a:t>15,000+</a:t>
                      </a:r>
                    </a:p>
                  </a:txBody>
                  <a:tcPr marL="42388" marR="42388" marT="21194" marB="21194" anchor="ctr"/>
                </a:tc>
                <a:tc>
                  <a:txBody>
                    <a:bodyPr/>
                    <a:lstStyle/>
                    <a:p>
                      <a:r>
                        <a:rPr lang="de-AT" sz="1200" dirty="0"/>
                        <a:t>Straightforward </a:t>
                      </a:r>
                      <a:br>
                        <a:rPr lang="de-AT" sz="1200" dirty="0"/>
                      </a:br>
                      <a:r>
                        <a:rPr lang="de-AT" sz="1200" dirty="0"/>
                        <a:t>framework</a:t>
                      </a:r>
                      <a:br>
                        <a:rPr lang="de-AT" sz="1200" dirty="0"/>
                      </a:br>
                      <a:r>
                        <a:rPr lang="de-AT" sz="1200" dirty="0"/>
                        <a:t> for beginners</a:t>
                      </a:r>
                    </a:p>
                  </a:txBody>
                  <a:tcPr marL="42388" marR="42388" marT="21194" marB="21194" anchor="ctr"/>
                </a:tc>
                <a:tc>
                  <a:txBody>
                    <a:bodyPr/>
                    <a:lstStyle/>
                    <a:p>
                      <a:r>
                        <a:rPr lang="de-AT" sz="1200" dirty="0"/>
                        <a:t>Organizations of all sizes</a:t>
                      </a:r>
                    </a:p>
                  </a:txBody>
                  <a:tcPr marL="42388" marR="42388" marT="21194" marB="21194" anchor="ctr"/>
                </a:tc>
                <a:tc>
                  <a:txBody>
                    <a:bodyPr/>
                    <a:lstStyle/>
                    <a:p>
                      <a:r>
                        <a:rPr lang="de-AT" sz="1200" dirty="0"/>
                        <a:t>Enhanced reporting framework (2023)</a:t>
                      </a:r>
                    </a:p>
                  </a:txBody>
                  <a:tcPr marL="42388" marR="42388" marT="21194" marB="21194" anchor="ctr"/>
                </a:tc>
                <a:extLst>
                  <a:ext uri="{0D108BD9-81ED-4DB2-BD59-A6C34878D82A}">
                    <a16:rowId xmlns:a16="http://schemas.microsoft.com/office/drawing/2014/main" val="390130155"/>
                  </a:ext>
                </a:extLst>
              </a:tr>
              <a:tr h="603589">
                <a:tc>
                  <a:txBody>
                    <a:bodyPr/>
                    <a:lstStyle/>
                    <a:p>
                      <a:r>
                        <a:rPr lang="en-US" sz="1200" b="1" dirty="0"/>
                        <a:t>CDP</a:t>
                      </a:r>
                      <a:r>
                        <a:rPr lang="en-US" sz="1200" dirty="0"/>
                        <a:t> - Carbon Disclosure Project</a:t>
                      </a:r>
                    </a:p>
                  </a:txBody>
                  <a:tcPr marL="42388" marR="42388" marT="21194" marB="21194" anchor="ctr"/>
                </a:tc>
                <a:tc>
                  <a:txBody>
                    <a:bodyPr/>
                    <a:lstStyle/>
                    <a:p>
                      <a:r>
                        <a:rPr lang="en-US" sz="1200" dirty="0"/>
                        <a:t>Environmental impact (climate, water, forests)</a:t>
                      </a:r>
                    </a:p>
                  </a:txBody>
                  <a:tcPr marL="42388" marR="42388" marT="21194" marB="21194" anchor="ctr"/>
                </a:tc>
                <a:tc>
                  <a:txBody>
                    <a:bodyPr/>
                    <a:lstStyle/>
                    <a:p>
                      <a:r>
                        <a:rPr lang="de-AT" sz="1200" dirty="0"/>
                        <a:t>13,000+</a:t>
                      </a:r>
                    </a:p>
                  </a:txBody>
                  <a:tcPr marL="42388" marR="42388" marT="21194" marB="21194" anchor="ctr"/>
                </a:tc>
                <a:tc>
                  <a:txBody>
                    <a:bodyPr/>
                    <a:lstStyle/>
                    <a:p>
                      <a:r>
                        <a:rPr lang="en-US" sz="1200" dirty="0"/>
                        <a:t>Detailed metrics with comparative scoring</a:t>
                      </a:r>
                    </a:p>
                  </a:txBody>
                  <a:tcPr marL="42388" marR="42388" marT="21194" marB="21194" anchor="ctr"/>
                </a:tc>
                <a:tc>
                  <a:txBody>
                    <a:bodyPr/>
                    <a:lstStyle/>
                    <a:p>
                      <a:r>
                        <a:rPr lang="en-US" sz="1200" dirty="0"/>
                        <a:t>Companies responding to stakeholder requests</a:t>
                      </a:r>
                    </a:p>
                  </a:txBody>
                  <a:tcPr marL="42388" marR="42388" marT="21194" marB="21194" anchor="ctr"/>
                </a:tc>
                <a:tc>
                  <a:txBody>
                    <a:bodyPr/>
                    <a:lstStyle/>
                    <a:p>
                      <a:r>
                        <a:rPr lang="en-US" sz="1200" dirty="0"/>
                        <a:t>Aligning with TCFD, developing biodiversity disclosures</a:t>
                      </a:r>
                    </a:p>
                  </a:txBody>
                  <a:tcPr marL="42388" marR="42388" marT="21194" marB="21194" anchor="ctr"/>
                </a:tc>
                <a:extLst>
                  <a:ext uri="{0D108BD9-81ED-4DB2-BD59-A6C34878D82A}">
                    <a16:rowId xmlns:a16="http://schemas.microsoft.com/office/drawing/2014/main" val="3705339507"/>
                  </a:ext>
                </a:extLst>
              </a:tr>
              <a:tr h="464299">
                <a:tc>
                  <a:txBody>
                    <a:bodyPr/>
                    <a:lstStyle/>
                    <a:p>
                      <a:r>
                        <a:rPr lang="de-AT" sz="1200" b="1" dirty="0"/>
                        <a:t>GRI</a:t>
                      </a:r>
                      <a:r>
                        <a:rPr lang="de-AT" sz="1200" dirty="0"/>
                        <a:t> - Global Reporting Initiative</a:t>
                      </a:r>
                    </a:p>
                  </a:txBody>
                  <a:tcPr marL="42388" marR="42388" marT="21194" marB="21194" anchor="ctr"/>
                </a:tc>
                <a:tc>
                  <a:txBody>
                    <a:bodyPr/>
                    <a:lstStyle/>
                    <a:p>
                      <a:r>
                        <a:rPr lang="de-AT" sz="1200" dirty="0"/>
                        <a:t>Comprehensive ESG reporting</a:t>
                      </a:r>
                    </a:p>
                  </a:txBody>
                  <a:tcPr marL="42388" marR="42388" marT="21194" marB="21194" anchor="ctr"/>
                </a:tc>
                <a:tc>
                  <a:txBody>
                    <a:bodyPr/>
                    <a:lstStyle/>
                    <a:p>
                      <a:r>
                        <a:rPr lang="de-AT" sz="1200" dirty="0"/>
                        <a:t>10,000+</a:t>
                      </a:r>
                    </a:p>
                  </a:txBody>
                  <a:tcPr marL="42388" marR="42388" marT="21194" marB="21194" anchor="ctr"/>
                </a:tc>
                <a:tc>
                  <a:txBody>
                    <a:bodyPr/>
                    <a:lstStyle/>
                    <a:p>
                      <a:r>
                        <a:rPr lang="en-US" sz="1200" dirty="0"/>
                        <a:t>Detailed metrics across wide range of issues</a:t>
                      </a:r>
                    </a:p>
                  </a:txBody>
                  <a:tcPr marL="42388" marR="42388" marT="21194" marB="21194" anchor="ctr"/>
                </a:tc>
                <a:tc>
                  <a:txBody>
                    <a:bodyPr/>
                    <a:lstStyle/>
                    <a:p>
                      <a:r>
                        <a:rPr lang="de-AT" sz="1200" dirty="0"/>
                        <a:t>All organizations</a:t>
                      </a:r>
                    </a:p>
                  </a:txBody>
                  <a:tcPr marL="42388" marR="42388" marT="21194" marB="21194" anchor="ctr"/>
                </a:tc>
                <a:tc>
                  <a:txBody>
                    <a:bodyPr/>
                    <a:lstStyle/>
                    <a:p>
                      <a:r>
                        <a:rPr lang="en-US" sz="1200" dirty="0"/>
                        <a:t>Transitioned to enhanced GRI Standards (2021)</a:t>
                      </a:r>
                    </a:p>
                  </a:txBody>
                  <a:tcPr marL="42388" marR="42388" marT="21194" marB="21194" anchor="ctr"/>
                </a:tc>
                <a:extLst>
                  <a:ext uri="{0D108BD9-81ED-4DB2-BD59-A6C34878D82A}">
                    <a16:rowId xmlns:a16="http://schemas.microsoft.com/office/drawing/2014/main" val="440151861"/>
                  </a:ext>
                </a:extLst>
              </a:tr>
              <a:tr h="603589">
                <a:tc>
                  <a:txBody>
                    <a:bodyPr/>
                    <a:lstStyle/>
                    <a:p>
                      <a:r>
                        <a:rPr lang="en-US" sz="1200" b="1" dirty="0"/>
                        <a:t>TCFD</a:t>
                      </a:r>
                      <a:r>
                        <a:rPr lang="en-US" sz="1200" dirty="0"/>
                        <a:t> - Task Force on Climate-related Financial Disclosures</a:t>
                      </a:r>
                    </a:p>
                  </a:txBody>
                  <a:tcPr marL="42388" marR="42388" marT="21194" marB="21194" anchor="ctr"/>
                </a:tc>
                <a:tc>
                  <a:txBody>
                    <a:bodyPr/>
                    <a:lstStyle/>
                    <a:p>
                      <a:r>
                        <a:rPr lang="de-AT" sz="1200" dirty="0"/>
                        <a:t>Climate risk disclosure</a:t>
                      </a:r>
                    </a:p>
                  </a:txBody>
                  <a:tcPr marL="42388" marR="42388" marT="21194" marB="21194" anchor="ctr"/>
                </a:tc>
                <a:tc>
                  <a:txBody>
                    <a:bodyPr/>
                    <a:lstStyle/>
                    <a:p>
                      <a:r>
                        <a:rPr lang="de-AT" sz="1200" dirty="0"/>
                        <a:t>3,000+</a:t>
                      </a:r>
                    </a:p>
                  </a:txBody>
                  <a:tcPr marL="42388" marR="42388" marT="21194" marB="21194" anchor="ctr"/>
                </a:tc>
                <a:tc>
                  <a:txBody>
                    <a:bodyPr/>
                    <a:lstStyle/>
                    <a:p>
                      <a:r>
                        <a:rPr lang="de-AT" sz="1200" dirty="0"/>
                        <a:t>Forward-looking scenario analysis</a:t>
                      </a:r>
                    </a:p>
                  </a:txBody>
                  <a:tcPr marL="42388" marR="42388" marT="21194" marB="21194" anchor="ctr"/>
                </a:tc>
                <a:tc>
                  <a:txBody>
                    <a:bodyPr/>
                    <a:lstStyle/>
                    <a:p>
                      <a:r>
                        <a:rPr lang="en-US" sz="1200" dirty="0"/>
                        <a:t>Companies with public debt/equity</a:t>
                      </a:r>
                    </a:p>
                  </a:txBody>
                  <a:tcPr marL="42388" marR="42388" marT="21194" marB="21194" anchor="ctr"/>
                </a:tc>
                <a:tc>
                  <a:txBody>
                    <a:bodyPr/>
                    <a:lstStyle/>
                    <a:p>
                      <a:r>
                        <a:rPr lang="en-US" sz="1200" dirty="0"/>
                        <a:t>Increasingly mandated by global regulators</a:t>
                      </a:r>
                    </a:p>
                  </a:txBody>
                  <a:tcPr marL="42388" marR="42388" marT="21194" marB="21194" anchor="ctr"/>
                </a:tc>
                <a:extLst>
                  <a:ext uri="{0D108BD9-81ED-4DB2-BD59-A6C34878D82A}">
                    <a16:rowId xmlns:a16="http://schemas.microsoft.com/office/drawing/2014/main" val="123695722"/>
                  </a:ext>
                </a:extLst>
              </a:tr>
              <a:tr h="603589">
                <a:tc>
                  <a:txBody>
                    <a:bodyPr/>
                    <a:lstStyle/>
                    <a:p>
                      <a:r>
                        <a:rPr lang="en-US" sz="1200" b="1" dirty="0"/>
                        <a:t>SASB</a:t>
                      </a:r>
                      <a:r>
                        <a:rPr lang="en-US" sz="1200" dirty="0"/>
                        <a:t> - Sustainability Accounting Standards Board</a:t>
                      </a:r>
                    </a:p>
                  </a:txBody>
                  <a:tcPr marL="42388" marR="42388" marT="21194" marB="21194" anchor="ctr"/>
                </a:tc>
                <a:tc>
                  <a:txBody>
                    <a:bodyPr/>
                    <a:lstStyle/>
                    <a:p>
                      <a:r>
                        <a:rPr lang="de-AT" sz="1200" dirty="0"/>
                        <a:t>Industry-specific financial materiality</a:t>
                      </a:r>
                    </a:p>
                  </a:txBody>
                  <a:tcPr marL="42388" marR="42388" marT="21194" marB="21194" anchor="ctr"/>
                </a:tc>
                <a:tc>
                  <a:txBody>
                    <a:bodyPr/>
                    <a:lstStyle/>
                    <a:p>
                      <a:r>
                        <a:rPr lang="de-AT" sz="1200" dirty="0"/>
                        <a:t>2,500+</a:t>
                      </a:r>
                    </a:p>
                  </a:txBody>
                  <a:tcPr marL="42388" marR="42388" marT="21194" marB="21194" anchor="ctr"/>
                </a:tc>
                <a:tc>
                  <a:txBody>
                    <a:bodyPr/>
                    <a:lstStyle/>
                    <a:p>
                      <a:r>
                        <a:rPr lang="en-US" sz="1200" dirty="0"/>
                        <a:t>Sector relevance and investor focus</a:t>
                      </a:r>
                    </a:p>
                  </a:txBody>
                  <a:tcPr marL="42388" marR="42388" marT="21194" marB="21194" anchor="ctr"/>
                </a:tc>
                <a:tc>
                  <a:txBody>
                    <a:bodyPr/>
                    <a:lstStyle/>
                    <a:p>
                      <a:r>
                        <a:rPr lang="de-AT" sz="1200" dirty="0"/>
                        <a:t>Public companies</a:t>
                      </a:r>
                    </a:p>
                  </a:txBody>
                  <a:tcPr marL="42388" marR="42388" marT="21194" marB="21194" anchor="ctr"/>
                </a:tc>
                <a:tc>
                  <a:txBody>
                    <a:bodyPr/>
                    <a:lstStyle/>
                    <a:p>
                      <a:r>
                        <a:rPr lang="en-US" sz="1200" dirty="0"/>
                        <a:t>Now part of ISSB under IFRS Foundation</a:t>
                      </a:r>
                    </a:p>
                  </a:txBody>
                  <a:tcPr marL="42388" marR="42388" marT="21194" marB="21194" anchor="ctr"/>
                </a:tc>
                <a:extLst>
                  <a:ext uri="{0D108BD9-81ED-4DB2-BD59-A6C34878D82A}">
                    <a16:rowId xmlns:a16="http://schemas.microsoft.com/office/drawing/2014/main" val="372777454"/>
                  </a:ext>
                </a:extLst>
              </a:tr>
              <a:tr h="742879">
                <a:tc>
                  <a:txBody>
                    <a:bodyPr/>
                    <a:lstStyle/>
                    <a:p>
                      <a:r>
                        <a:rPr lang="en-US" sz="1200" b="1" dirty="0"/>
                        <a:t>ISSB</a:t>
                      </a:r>
                      <a:r>
                        <a:rPr lang="en-US" sz="1200" dirty="0"/>
                        <a:t> - International Sustainability Standards Board</a:t>
                      </a:r>
                    </a:p>
                  </a:txBody>
                  <a:tcPr marL="42388" marR="42388" marT="21194" marB="21194" anchor="ctr"/>
                </a:tc>
                <a:tc>
                  <a:txBody>
                    <a:bodyPr/>
                    <a:lstStyle/>
                    <a:p>
                      <a:r>
                        <a:rPr lang="en-US" sz="1200" dirty="0"/>
                        <a:t>Global baseline for sustainability financials</a:t>
                      </a:r>
                    </a:p>
                  </a:txBody>
                  <a:tcPr marL="42388" marR="42388" marT="21194" marB="21194" anchor="ctr"/>
                </a:tc>
                <a:tc>
                  <a:txBody>
                    <a:bodyPr/>
                    <a:lstStyle/>
                    <a:p>
                      <a:r>
                        <a:rPr lang="de-AT" sz="1200" dirty="0"/>
                        <a:t>Emerging</a:t>
                      </a:r>
                    </a:p>
                  </a:txBody>
                  <a:tcPr marL="42388" marR="42388" marT="21194" marB="21194" anchor="ctr"/>
                </a:tc>
                <a:tc>
                  <a:txBody>
                    <a:bodyPr/>
                    <a:lstStyle/>
                    <a:p>
                      <a:r>
                        <a:rPr lang="de-AT" sz="1200" dirty="0"/>
                        <a:t>Integration with financial reporting</a:t>
                      </a:r>
                    </a:p>
                  </a:txBody>
                  <a:tcPr marL="42388" marR="42388" marT="21194" marB="21194" anchor="ctr"/>
                </a:tc>
                <a:tc>
                  <a:txBody>
                    <a:bodyPr/>
                    <a:lstStyle/>
                    <a:p>
                      <a:r>
                        <a:rPr lang="de-AT" sz="1200" dirty="0"/>
                        <a:t>Public companies</a:t>
                      </a:r>
                    </a:p>
                  </a:txBody>
                  <a:tcPr marL="42388" marR="42388" marT="21194" marB="21194" anchor="ctr"/>
                </a:tc>
                <a:tc>
                  <a:txBody>
                    <a:bodyPr/>
                    <a:lstStyle/>
                    <a:p>
                      <a:r>
                        <a:rPr lang="en-US" sz="1200" dirty="0"/>
                        <a:t>Released first standards (2023), implementation beginning 2024</a:t>
                      </a:r>
                    </a:p>
                  </a:txBody>
                  <a:tcPr marL="42388" marR="42388" marT="21194" marB="21194" anchor="ctr"/>
                </a:tc>
                <a:extLst>
                  <a:ext uri="{0D108BD9-81ED-4DB2-BD59-A6C34878D82A}">
                    <a16:rowId xmlns:a16="http://schemas.microsoft.com/office/drawing/2014/main" val="3785106516"/>
                  </a:ext>
                </a:extLst>
              </a:tr>
            </a:tbl>
          </a:graphicData>
        </a:graphic>
      </p:graphicFrame>
      <p:sp>
        <p:nvSpPr>
          <p:cNvPr id="5" name="Datumsplatzhalter 4">
            <a:extLst>
              <a:ext uri="{FF2B5EF4-FFF2-40B4-BE49-F238E27FC236}">
                <a16:creationId xmlns:a16="http://schemas.microsoft.com/office/drawing/2014/main" id="{DD722D2C-5840-94D4-03DC-C6D08EC1D0AF}"/>
              </a:ext>
            </a:extLst>
          </p:cNvPr>
          <p:cNvSpPr>
            <a:spLocks noGrp="1"/>
          </p:cNvSpPr>
          <p:nvPr>
            <p:ph type="dt" sz="half" idx="10"/>
          </p:nvPr>
        </p:nvSpPr>
        <p:spPr/>
        <p:txBody>
          <a:bodyPr/>
          <a:lstStyle/>
          <a:p>
            <a:r>
              <a:rPr lang="en-GB" dirty="0"/>
              <a:t>(gerated with  Claude 3.7 Sonnet, 2025)</a:t>
            </a:r>
          </a:p>
        </p:txBody>
      </p:sp>
      <p:sp>
        <p:nvSpPr>
          <p:cNvPr id="6" name="Fußzeilenplatzhalter 5">
            <a:extLst>
              <a:ext uri="{FF2B5EF4-FFF2-40B4-BE49-F238E27FC236}">
                <a16:creationId xmlns:a16="http://schemas.microsoft.com/office/drawing/2014/main" id="{6A953A67-A5F7-602C-0ED7-08817626B587}"/>
              </a:ext>
            </a:extLst>
          </p:cNvPr>
          <p:cNvSpPr>
            <a:spLocks noGrp="1"/>
          </p:cNvSpPr>
          <p:nvPr>
            <p:ph type="ftr" sz="quarter" idx="11"/>
          </p:nvPr>
        </p:nvSpPr>
        <p:spPr/>
        <p:txBody>
          <a:bodyPr/>
          <a:lstStyle/>
          <a:p>
            <a:r>
              <a:rPr lang="en-GB" dirty="0"/>
              <a:t>KMH / SEM</a:t>
            </a:r>
          </a:p>
        </p:txBody>
      </p:sp>
    </p:spTree>
    <p:extLst>
      <p:ext uri="{BB962C8B-B14F-4D97-AF65-F5344CB8AC3E}">
        <p14:creationId xmlns:p14="http://schemas.microsoft.com/office/powerpoint/2010/main" val="2763669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55</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SEM</a:t>
            </a:r>
          </a:p>
        </p:txBody>
      </p:sp>
    </p:spTree>
    <p:extLst>
      <p:ext uri="{BB962C8B-B14F-4D97-AF65-F5344CB8AC3E}">
        <p14:creationId xmlns:p14="http://schemas.microsoft.com/office/powerpoint/2010/main" val="587423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SEM</a:t>
            </a:r>
          </a:p>
        </p:txBody>
      </p:sp>
      <p:sp>
        <p:nvSpPr>
          <p:cNvPr id="8" name="Inhaltsplatzhalter 7">
            <a:extLst>
              <a:ext uri="{FF2B5EF4-FFF2-40B4-BE49-F238E27FC236}">
                <a16:creationId xmlns:a16="http://schemas.microsoft.com/office/drawing/2014/main" id="{CB612B51-45A6-1EC4-E83D-01F116BBDC6D}"/>
              </a:ext>
            </a:extLst>
          </p:cNvPr>
          <p:cNvSpPr>
            <a:spLocks noGrp="1"/>
          </p:cNvSpPr>
          <p:nvPr>
            <p:ph idx="1"/>
          </p:nvPr>
        </p:nvSpPr>
        <p:spPr>
          <a:xfrm>
            <a:off x="695324" y="1341001"/>
            <a:ext cx="10800675" cy="4823264"/>
          </a:xfrm>
        </p:spPr>
        <p:txBody>
          <a:bodyPr/>
          <a:lstStyle/>
          <a:p>
            <a:pPr>
              <a:spcAft>
                <a:spcPts val="1000"/>
              </a:spcAft>
            </a:pPr>
            <a:r>
              <a:rPr lang="en-GB" b="1" dirty="0"/>
              <a:t>Environmental Impact Assessment (EIA)</a:t>
            </a:r>
          </a:p>
          <a:p>
            <a:pPr lvl="1">
              <a:spcAft>
                <a:spcPts val="1000"/>
              </a:spcAft>
            </a:pPr>
            <a:r>
              <a:rPr lang="en-GB" dirty="0"/>
              <a:t>large-scale projects with significant environmental impacts 👉 precautionary principle</a:t>
            </a:r>
          </a:p>
          <a:p>
            <a:pPr lvl="1">
              <a:spcAft>
                <a:spcPts val="1000"/>
              </a:spcAft>
            </a:pPr>
            <a:r>
              <a:rPr lang="en-GB" dirty="0"/>
              <a:t>public participation, scoping, and multi-level licensing procedure</a:t>
            </a:r>
          </a:p>
          <a:p>
            <a:pPr>
              <a:spcAft>
                <a:spcPts val="1000"/>
              </a:spcAft>
            </a:pPr>
            <a:r>
              <a:rPr lang="en-GB" b="1" dirty="0"/>
              <a:t>(Re-)Licensing Operational Facilities</a:t>
            </a:r>
          </a:p>
          <a:p>
            <a:pPr lvl="1">
              <a:spcAft>
                <a:spcPts val="1000"/>
              </a:spcAft>
            </a:pPr>
            <a:r>
              <a:rPr lang="en-GB" dirty="0"/>
              <a:t>Austrian Trade Regulation Act 👉 public interest: health, safety, environment, zoning</a:t>
            </a:r>
          </a:p>
          <a:p>
            <a:pPr lvl="1">
              <a:spcAft>
                <a:spcPts val="1000"/>
              </a:spcAft>
            </a:pPr>
            <a:r>
              <a:rPr lang="en-GB" dirty="0"/>
              <a:t>application, hearings, formal decision (“Bescheid”)</a:t>
            </a:r>
          </a:p>
          <a:p>
            <a:pPr>
              <a:spcAft>
                <a:spcPts val="1000"/>
              </a:spcAft>
            </a:pPr>
            <a:r>
              <a:rPr lang="en-GB" b="1" dirty="0"/>
              <a:t>Waste Management &amp; Waste Management Concept (WMC)</a:t>
            </a:r>
          </a:p>
          <a:p>
            <a:pPr lvl="1">
              <a:spcAft>
                <a:spcPts val="1000"/>
              </a:spcAft>
            </a:pPr>
            <a:r>
              <a:rPr lang="en-GB" dirty="0"/>
              <a:t>process descriptions, waste streams, logistics, and planning</a:t>
            </a:r>
          </a:p>
        </p:txBody>
      </p:sp>
    </p:spTree>
    <p:extLst>
      <p:ext uri="{BB962C8B-B14F-4D97-AF65-F5344CB8AC3E}">
        <p14:creationId xmlns:p14="http://schemas.microsoft.com/office/powerpoint/2010/main" val="407494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57</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SEM</a:t>
            </a:r>
          </a:p>
        </p:txBody>
      </p:sp>
      <p:sp>
        <p:nvSpPr>
          <p:cNvPr id="7" name="Inhaltsplatzhalter 6">
            <a:extLst>
              <a:ext uri="{FF2B5EF4-FFF2-40B4-BE49-F238E27FC236}">
                <a16:creationId xmlns:a16="http://schemas.microsoft.com/office/drawing/2014/main" id="{147D1BC0-799B-0AD9-5F2E-0C702CB24D2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996422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B5CA4-231B-D857-5704-8171C9302A9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9FB785A-54BE-CF0F-9D5B-EDFB047A69EF}"/>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0B18D8DE-BF2F-8D96-1D36-124E42C0A559}"/>
              </a:ext>
            </a:extLst>
          </p:cNvPr>
          <p:cNvSpPr>
            <a:spLocks noGrp="1"/>
          </p:cNvSpPr>
          <p:nvPr>
            <p:ph type="title"/>
          </p:nvPr>
        </p:nvSpPr>
        <p:spPr/>
        <p:txBody>
          <a:bodyPr/>
          <a:lstStyle/>
          <a:p>
            <a:r>
              <a:rPr lang="en-GB" dirty="0"/>
              <a:t>Are we Missing Something?</a:t>
            </a:r>
          </a:p>
        </p:txBody>
      </p:sp>
      <p:sp>
        <p:nvSpPr>
          <p:cNvPr id="5" name="Datumsplatzhalter 4">
            <a:extLst>
              <a:ext uri="{FF2B5EF4-FFF2-40B4-BE49-F238E27FC236}">
                <a16:creationId xmlns:a16="http://schemas.microsoft.com/office/drawing/2014/main" id="{7299B5E9-5AF8-3C8C-9976-836DF241A30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42716785-272A-0633-DB82-571DB1A1F5DD}"/>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0760551C-37D8-7D41-EF2C-1CB2FA06BD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8B597B59-9C0A-D0FC-62FA-22B1EE8E60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6D6C30F8-04AE-71F1-A292-B433A9E0B8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6171926F-7AC3-525D-533D-D2B38AA7AA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99A60F51-0E8E-2414-C7AF-C6725BC606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360D9FA0-D727-AD12-34A2-6BA5434C16A1}"/>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1FB72ED2-DAA8-32C9-6BFA-253842393DF7}"/>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DFEA271E-D0E2-EE70-9148-BF9A3C3669FD}"/>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208EE60C-D606-90D4-FF57-619103E6A7B4}"/>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C3DA64C0-39BA-95DA-1E67-E3EF11CEC32D}"/>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7684F606-1B3D-119C-CAF6-FD1149EDF572}"/>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8C10A291-997F-9525-6F6B-55E62EE9B9F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2A28F194-CDD2-6ADD-3C58-204DD532A670}"/>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6978884D-DE63-8751-87FE-D8CA67002AA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7B8F82E3-1D8E-3ED1-7893-416A34103E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F7C746CA-8F31-1E1A-E195-E72A69198DB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79BB9FB5-F2AC-254F-EF60-7C6EDD591BE7}"/>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AE2C54CD-01CD-F81E-5B6A-07C566EAE9AC}"/>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B0405142-6B1D-8233-9CE5-421A67E5DDFA}"/>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7BC50152-94EC-E004-3C09-70D0797BAFEF}"/>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1" name="Grafik 10">
            <a:extLst>
              <a:ext uri="{FF2B5EF4-FFF2-40B4-BE49-F238E27FC236}">
                <a16:creationId xmlns:a16="http://schemas.microsoft.com/office/drawing/2014/main" id="{76271BA3-39B9-BDCC-07D4-8820628ED070}"/>
              </a:ext>
            </a:extLst>
          </p:cNvPr>
          <p:cNvPicPr>
            <a:picLocks noChangeAspect="1"/>
          </p:cNvPicPr>
          <p:nvPr/>
        </p:nvPicPr>
        <p:blipFill>
          <a:blip r:embed="rId20"/>
          <a:srcRect l="18834"/>
          <a:stretch/>
        </p:blipFill>
        <p:spPr>
          <a:xfrm>
            <a:off x="3614238" y="779449"/>
            <a:ext cx="6729762" cy="5529551"/>
          </a:xfrm>
          <a:prstGeom prst="rect">
            <a:avLst/>
          </a:prstGeom>
        </p:spPr>
      </p:pic>
      <p:grpSp>
        <p:nvGrpSpPr>
          <p:cNvPr id="15" name="Gruppieren 14">
            <a:extLst>
              <a:ext uri="{FF2B5EF4-FFF2-40B4-BE49-F238E27FC236}">
                <a16:creationId xmlns:a16="http://schemas.microsoft.com/office/drawing/2014/main" id="{691F42FC-8150-DF11-923F-E7470ACCC75E}"/>
              </a:ext>
            </a:extLst>
          </p:cNvPr>
          <p:cNvGrpSpPr/>
          <p:nvPr/>
        </p:nvGrpSpPr>
        <p:grpSpPr>
          <a:xfrm>
            <a:off x="3538062" y="1055334"/>
            <a:ext cx="1336675" cy="1628116"/>
            <a:chOff x="11253433" y="8730583"/>
            <a:chExt cx="1336675" cy="1628116"/>
          </a:xfrm>
        </p:grpSpPr>
        <p:sp>
          <p:nvSpPr>
            <p:cNvPr id="12" name="Wolke 11">
              <a:extLst>
                <a:ext uri="{FF2B5EF4-FFF2-40B4-BE49-F238E27FC236}">
                  <a16:creationId xmlns:a16="http://schemas.microsoft.com/office/drawing/2014/main" id="{4BC3422C-F162-9339-62B4-01686D9D7425}"/>
                </a:ext>
              </a:extLst>
            </p:cNvPr>
            <p:cNvSpPr/>
            <p:nvPr/>
          </p:nvSpPr>
          <p:spPr>
            <a:xfrm>
              <a:off x="11334316" y="87305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Wolke 12">
              <a:extLst>
                <a:ext uri="{FF2B5EF4-FFF2-40B4-BE49-F238E27FC236}">
                  <a16:creationId xmlns:a16="http://schemas.microsoft.com/office/drawing/2014/main" id="{2572F1BD-BA68-2040-4904-959A028DBD5C}"/>
                </a:ext>
              </a:extLst>
            </p:cNvPr>
            <p:cNvSpPr/>
            <p:nvPr/>
          </p:nvSpPr>
          <p:spPr>
            <a:xfrm>
              <a:off x="11253433" y="101083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Wolke 13">
              <a:extLst>
                <a:ext uri="{FF2B5EF4-FFF2-40B4-BE49-F238E27FC236}">
                  <a16:creationId xmlns:a16="http://schemas.microsoft.com/office/drawing/2014/main" id="{442F8BDE-4FB2-29A9-4A77-855EA346E649}"/>
                </a:ext>
              </a:extLst>
            </p:cNvPr>
            <p:cNvSpPr/>
            <p:nvPr/>
          </p:nvSpPr>
          <p:spPr>
            <a:xfrm>
              <a:off x="11262013" y="96010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grpSp>
      <p:grpSp>
        <p:nvGrpSpPr>
          <p:cNvPr id="4" name="Gruppieren 3">
            <a:extLst>
              <a:ext uri="{FF2B5EF4-FFF2-40B4-BE49-F238E27FC236}">
                <a16:creationId xmlns:a16="http://schemas.microsoft.com/office/drawing/2014/main" id="{F0D5E897-B20F-ED1D-F30B-2BD0C65B931F}"/>
              </a:ext>
            </a:extLst>
          </p:cNvPr>
          <p:cNvGrpSpPr/>
          <p:nvPr/>
        </p:nvGrpSpPr>
        <p:grpSpPr>
          <a:xfrm rot="20883265" flipH="1">
            <a:off x="1227400" y="3351061"/>
            <a:ext cx="1224000" cy="1490874"/>
            <a:chOff x="11253433" y="8730583"/>
            <a:chExt cx="1336675" cy="1628116"/>
          </a:xfrm>
        </p:grpSpPr>
        <p:sp>
          <p:nvSpPr>
            <p:cNvPr id="7" name="Wolke 6">
              <a:extLst>
                <a:ext uri="{FF2B5EF4-FFF2-40B4-BE49-F238E27FC236}">
                  <a16:creationId xmlns:a16="http://schemas.microsoft.com/office/drawing/2014/main" id="{7FBE8E5D-CEFC-68B3-155C-D35C09D25751}"/>
                </a:ext>
              </a:extLst>
            </p:cNvPr>
            <p:cNvSpPr/>
            <p:nvPr/>
          </p:nvSpPr>
          <p:spPr>
            <a:xfrm>
              <a:off x="11334316" y="87305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Wolke 7">
              <a:extLst>
                <a:ext uri="{FF2B5EF4-FFF2-40B4-BE49-F238E27FC236}">
                  <a16:creationId xmlns:a16="http://schemas.microsoft.com/office/drawing/2014/main" id="{8377B8C5-6EA5-0D8E-68C8-CA16F1ABCE86}"/>
                </a:ext>
              </a:extLst>
            </p:cNvPr>
            <p:cNvSpPr/>
            <p:nvPr/>
          </p:nvSpPr>
          <p:spPr>
            <a:xfrm>
              <a:off x="11253433" y="101083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Wolke 8">
              <a:extLst>
                <a:ext uri="{FF2B5EF4-FFF2-40B4-BE49-F238E27FC236}">
                  <a16:creationId xmlns:a16="http://schemas.microsoft.com/office/drawing/2014/main" id="{BFEBBEDF-2679-5FF1-6E4D-9A0E09D2A03B}"/>
                </a:ext>
              </a:extLst>
            </p:cNvPr>
            <p:cNvSpPr/>
            <p:nvPr/>
          </p:nvSpPr>
          <p:spPr>
            <a:xfrm>
              <a:off x="11262013" y="96010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grpSp>
      <p:pic>
        <p:nvPicPr>
          <p:cNvPr id="10" name="Grafik 9" descr="Abfall mit einfarbiger Füllung">
            <a:extLst>
              <a:ext uri="{FF2B5EF4-FFF2-40B4-BE49-F238E27FC236}">
                <a16:creationId xmlns:a16="http://schemas.microsoft.com/office/drawing/2014/main" id="{C2A3B3C4-41F9-691F-472C-9767E98776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368" y="4742182"/>
            <a:ext cx="938151" cy="938150"/>
          </a:xfrm>
          <a:prstGeom prst="rect">
            <a:avLst/>
          </a:prstGeom>
        </p:spPr>
      </p:pic>
      <p:sp>
        <p:nvSpPr>
          <p:cNvPr id="16" name="Pfeil: nach rechts 15">
            <a:extLst>
              <a:ext uri="{FF2B5EF4-FFF2-40B4-BE49-F238E27FC236}">
                <a16:creationId xmlns:a16="http://schemas.microsoft.com/office/drawing/2014/main" id="{00E28F10-8DB2-FDA7-7578-F5F29EC8554E}"/>
              </a:ext>
            </a:extLst>
          </p:cNvPr>
          <p:cNvSpPr/>
          <p:nvPr/>
        </p:nvSpPr>
        <p:spPr>
          <a:xfrm rot="10800000">
            <a:off x="1971842" y="502118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7" name="Grafik 16" descr="Smartphone mit einfarbiger Füllung">
            <a:extLst>
              <a:ext uri="{FF2B5EF4-FFF2-40B4-BE49-F238E27FC236}">
                <a16:creationId xmlns:a16="http://schemas.microsoft.com/office/drawing/2014/main" id="{B655A898-7141-668B-7BE8-4119F91E7BD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01736" y="4149522"/>
            <a:ext cx="1516000" cy="1516000"/>
          </a:xfrm>
          <a:prstGeom prst="rect">
            <a:avLst/>
          </a:prstGeom>
        </p:spPr>
      </p:pic>
      <p:pic>
        <p:nvPicPr>
          <p:cNvPr id="31" name="Grafik 30" descr="Kellner mit einfarbiger Füllung">
            <a:extLst>
              <a:ext uri="{FF2B5EF4-FFF2-40B4-BE49-F238E27FC236}">
                <a16:creationId xmlns:a16="http://schemas.microsoft.com/office/drawing/2014/main" id="{236B066D-E0AA-01A5-A546-0E4CAC069BF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409736" y="2090672"/>
            <a:ext cx="1516000" cy="1516000"/>
          </a:xfrm>
          <a:prstGeom prst="rect">
            <a:avLst/>
          </a:prstGeom>
        </p:spPr>
      </p:pic>
    </p:spTree>
    <p:extLst>
      <p:ext uri="{BB962C8B-B14F-4D97-AF65-F5344CB8AC3E}">
        <p14:creationId xmlns:p14="http://schemas.microsoft.com/office/powerpoint/2010/main" val="345510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DAFF-3A22-E688-82A6-640EF75384F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FB7E04-5435-CC6F-E76E-50C075A1B55D}"/>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3" name="Titel 2">
            <a:extLst>
              <a:ext uri="{FF2B5EF4-FFF2-40B4-BE49-F238E27FC236}">
                <a16:creationId xmlns:a16="http://schemas.microsoft.com/office/drawing/2014/main" id="{A8C84234-B575-E20C-A0FE-27E716DCC119}"/>
              </a:ext>
            </a:extLst>
          </p:cNvPr>
          <p:cNvSpPr>
            <a:spLocks noGrp="1"/>
          </p:cNvSpPr>
          <p:nvPr>
            <p:ph type="title"/>
          </p:nvPr>
        </p:nvSpPr>
        <p:spPr/>
        <p:txBody>
          <a:bodyPr/>
          <a:lstStyle/>
          <a:p>
            <a:r>
              <a:rPr lang="en-GB" dirty="0"/>
              <a:t>Are we Missing Something?</a:t>
            </a:r>
          </a:p>
        </p:txBody>
      </p:sp>
      <p:sp>
        <p:nvSpPr>
          <p:cNvPr id="5" name="Datumsplatzhalter 4">
            <a:extLst>
              <a:ext uri="{FF2B5EF4-FFF2-40B4-BE49-F238E27FC236}">
                <a16:creationId xmlns:a16="http://schemas.microsoft.com/office/drawing/2014/main" id="{749873AF-5F7C-5240-DBAD-077D93D973E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5DBA665C-3BBD-8FB0-FEC3-C791C80A1D57}"/>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D225BF90-D3AB-1CE4-ED44-EBC8BC354A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043256F4-0AA7-9096-79D3-9BCC153BC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708E63D5-6958-B169-0999-61854EAC79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08D621A3-F952-7655-E7EE-CACBF83A17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FCCEEE86-DA0A-37B1-21CE-BDFFD14E98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1274C6AE-8A0C-D694-EB65-08AB7B97CA41}"/>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6CCDAF92-7E1B-AF02-F741-03D7D943D176}"/>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3F40ACAE-3FD2-0553-A3BB-BF451D827DE4}"/>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717606E7-46E2-A184-D448-50432E1737C0}"/>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B962974E-7326-238C-2586-8762415DF65C}"/>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AD58C7AC-2579-7A9A-F26A-DAB9D2216947}"/>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B64A7221-7378-F708-61C4-11F1AE08CC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EA4DF121-BF20-B9D2-B657-1DDFE5EFBB31}"/>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42E2D1D9-457F-B12F-C6B3-40196A10092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14AC036F-D6AA-CC1C-F2BD-73575789280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1E400D60-2E82-FAEA-05BC-260135B278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474E1979-FD89-967C-373B-1753E311AB35}"/>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9EB56032-2116-EFE2-DF4C-9A4BBFC431C0}"/>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AFAD786E-A768-74FD-EB19-35A060626F68}"/>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9F285ACF-22AD-A820-80AD-AC0E3CF0271B}"/>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1" name="Grafik 10">
            <a:extLst>
              <a:ext uri="{FF2B5EF4-FFF2-40B4-BE49-F238E27FC236}">
                <a16:creationId xmlns:a16="http://schemas.microsoft.com/office/drawing/2014/main" id="{1E9DE4E8-288E-4922-AC04-4870DA83B41F}"/>
              </a:ext>
            </a:extLst>
          </p:cNvPr>
          <p:cNvPicPr>
            <a:picLocks noChangeAspect="1"/>
          </p:cNvPicPr>
          <p:nvPr/>
        </p:nvPicPr>
        <p:blipFill>
          <a:blip r:embed="rId20"/>
          <a:srcRect l="18834"/>
          <a:stretch/>
        </p:blipFill>
        <p:spPr>
          <a:xfrm>
            <a:off x="2165370" y="8152706"/>
            <a:ext cx="6729762" cy="5529551"/>
          </a:xfrm>
          <a:prstGeom prst="rect">
            <a:avLst/>
          </a:prstGeom>
        </p:spPr>
      </p:pic>
      <p:grpSp>
        <p:nvGrpSpPr>
          <p:cNvPr id="15" name="Gruppieren 14">
            <a:extLst>
              <a:ext uri="{FF2B5EF4-FFF2-40B4-BE49-F238E27FC236}">
                <a16:creationId xmlns:a16="http://schemas.microsoft.com/office/drawing/2014/main" id="{A52F66B8-F8B5-8E95-58BD-8880DF7383EA}"/>
              </a:ext>
            </a:extLst>
          </p:cNvPr>
          <p:cNvGrpSpPr/>
          <p:nvPr/>
        </p:nvGrpSpPr>
        <p:grpSpPr>
          <a:xfrm>
            <a:off x="2089194" y="8428591"/>
            <a:ext cx="1336675" cy="1628116"/>
            <a:chOff x="11253433" y="8730583"/>
            <a:chExt cx="1336675" cy="1628116"/>
          </a:xfrm>
        </p:grpSpPr>
        <p:sp>
          <p:nvSpPr>
            <p:cNvPr id="12" name="Wolke 11">
              <a:extLst>
                <a:ext uri="{FF2B5EF4-FFF2-40B4-BE49-F238E27FC236}">
                  <a16:creationId xmlns:a16="http://schemas.microsoft.com/office/drawing/2014/main" id="{F6617755-1744-23DA-5F5B-5F2A60795931}"/>
                </a:ext>
              </a:extLst>
            </p:cNvPr>
            <p:cNvSpPr/>
            <p:nvPr/>
          </p:nvSpPr>
          <p:spPr>
            <a:xfrm>
              <a:off x="11334316" y="87305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Wolke 12">
              <a:extLst>
                <a:ext uri="{FF2B5EF4-FFF2-40B4-BE49-F238E27FC236}">
                  <a16:creationId xmlns:a16="http://schemas.microsoft.com/office/drawing/2014/main" id="{DA81889B-AA3F-8191-843F-A4F8AD0502A2}"/>
                </a:ext>
              </a:extLst>
            </p:cNvPr>
            <p:cNvSpPr/>
            <p:nvPr/>
          </p:nvSpPr>
          <p:spPr>
            <a:xfrm>
              <a:off x="11253433" y="101083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Wolke 13">
              <a:extLst>
                <a:ext uri="{FF2B5EF4-FFF2-40B4-BE49-F238E27FC236}">
                  <a16:creationId xmlns:a16="http://schemas.microsoft.com/office/drawing/2014/main" id="{72B468BD-5750-A724-687B-725240B23195}"/>
                </a:ext>
              </a:extLst>
            </p:cNvPr>
            <p:cNvSpPr/>
            <p:nvPr/>
          </p:nvSpPr>
          <p:spPr>
            <a:xfrm>
              <a:off x="11262013" y="96010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grpSp>
      <p:grpSp>
        <p:nvGrpSpPr>
          <p:cNvPr id="4" name="Gruppieren 3">
            <a:extLst>
              <a:ext uri="{FF2B5EF4-FFF2-40B4-BE49-F238E27FC236}">
                <a16:creationId xmlns:a16="http://schemas.microsoft.com/office/drawing/2014/main" id="{08265C78-AB0E-E060-A058-334AA68CEE3A}"/>
              </a:ext>
            </a:extLst>
          </p:cNvPr>
          <p:cNvGrpSpPr/>
          <p:nvPr/>
        </p:nvGrpSpPr>
        <p:grpSpPr>
          <a:xfrm rot="20883265" flipH="1">
            <a:off x="-221468" y="10724318"/>
            <a:ext cx="1224000" cy="1490874"/>
            <a:chOff x="11253433" y="8730583"/>
            <a:chExt cx="1336675" cy="1628116"/>
          </a:xfrm>
        </p:grpSpPr>
        <p:sp>
          <p:nvSpPr>
            <p:cNvPr id="7" name="Wolke 6">
              <a:extLst>
                <a:ext uri="{FF2B5EF4-FFF2-40B4-BE49-F238E27FC236}">
                  <a16:creationId xmlns:a16="http://schemas.microsoft.com/office/drawing/2014/main" id="{35F37C9C-3109-2451-8C42-4894B1920281}"/>
                </a:ext>
              </a:extLst>
            </p:cNvPr>
            <p:cNvSpPr/>
            <p:nvPr/>
          </p:nvSpPr>
          <p:spPr>
            <a:xfrm>
              <a:off x="11334316" y="87305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Wolke 7">
              <a:extLst>
                <a:ext uri="{FF2B5EF4-FFF2-40B4-BE49-F238E27FC236}">
                  <a16:creationId xmlns:a16="http://schemas.microsoft.com/office/drawing/2014/main" id="{35D48DD4-9FFC-4E41-ED2E-091BD751443B}"/>
                </a:ext>
              </a:extLst>
            </p:cNvPr>
            <p:cNvSpPr/>
            <p:nvPr/>
          </p:nvSpPr>
          <p:spPr>
            <a:xfrm>
              <a:off x="11253433" y="101083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Wolke 8">
              <a:extLst>
                <a:ext uri="{FF2B5EF4-FFF2-40B4-BE49-F238E27FC236}">
                  <a16:creationId xmlns:a16="http://schemas.microsoft.com/office/drawing/2014/main" id="{BD6C5B3D-BF3E-EC51-9511-E87E465171C6}"/>
                </a:ext>
              </a:extLst>
            </p:cNvPr>
            <p:cNvSpPr/>
            <p:nvPr/>
          </p:nvSpPr>
          <p:spPr>
            <a:xfrm>
              <a:off x="11262013" y="96010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grpSp>
      <p:pic>
        <p:nvPicPr>
          <p:cNvPr id="10" name="Grafik 9" descr="Abfall mit einfarbiger Füllung">
            <a:extLst>
              <a:ext uri="{FF2B5EF4-FFF2-40B4-BE49-F238E27FC236}">
                <a16:creationId xmlns:a16="http://schemas.microsoft.com/office/drawing/2014/main" id="{B54BE046-61F7-227B-8573-411C5F5939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500" y="12115439"/>
            <a:ext cx="938151" cy="938150"/>
          </a:xfrm>
          <a:prstGeom prst="rect">
            <a:avLst/>
          </a:prstGeom>
        </p:spPr>
      </p:pic>
      <p:sp>
        <p:nvSpPr>
          <p:cNvPr id="16" name="Pfeil: nach rechts 15">
            <a:extLst>
              <a:ext uri="{FF2B5EF4-FFF2-40B4-BE49-F238E27FC236}">
                <a16:creationId xmlns:a16="http://schemas.microsoft.com/office/drawing/2014/main" id="{2B2E1578-BA37-AE9F-F30C-AFF2F9BBB1FB}"/>
              </a:ext>
            </a:extLst>
          </p:cNvPr>
          <p:cNvSpPr/>
          <p:nvPr/>
        </p:nvSpPr>
        <p:spPr>
          <a:xfrm rot="10800000">
            <a:off x="522974" y="12394439"/>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7" name="Grafik 16" descr="Smartphone mit einfarbiger Füllung">
            <a:extLst>
              <a:ext uri="{FF2B5EF4-FFF2-40B4-BE49-F238E27FC236}">
                <a16:creationId xmlns:a16="http://schemas.microsoft.com/office/drawing/2014/main" id="{408E184C-A167-EE85-2751-196BFB927C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2868" y="11522779"/>
            <a:ext cx="1516000" cy="1516000"/>
          </a:xfrm>
          <a:prstGeom prst="rect">
            <a:avLst/>
          </a:prstGeom>
        </p:spPr>
      </p:pic>
      <p:pic>
        <p:nvPicPr>
          <p:cNvPr id="31" name="Grafik 30" descr="Kellner mit einfarbiger Füllung">
            <a:extLst>
              <a:ext uri="{FF2B5EF4-FFF2-40B4-BE49-F238E27FC236}">
                <a16:creationId xmlns:a16="http://schemas.microsoft.com/office/drawing/2014/main" id="{C289207A-3860-F453-82D0-A5A3C09B390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60868" y="9463929"/>
            <a:ext cx="1516000" cy="1516000"/>
          </a:xfrm>
          <a:prstGeom prst="rect">
            <a:avLst/>
          </a:prstGeom>
        </p:spPr>
      </p:pic>
      <p:pic>
        <p:nvPicPr>
          <p:cNvPr id="40" name="Grafik 39" descr="Programmierer mit einfarbiger Füllung">
            <a:extLst>
              <a:ext uri="{FF2B5EF4-FFF2-40B4-BE49-F238E27FC236}">
                <a16:creationId xmlns:a16="http://schemas.microsoft.com/office/drawing/2014/main" id="{8E51437D-B72A-6E4D-3C9B-68D9F6C72C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95200" y="2110332"/>
            <a:ext cx="914400" cy="914400"/>
          </a:xfrm>
          <a:prstGeom prst="rect">
            <a:avLst/>
          </a:prstGeom>
        </p:spPr>
      </p:pic>
      <p:pic>
        <p:nvPicPr>
          <p:cNvPr id="42" name="Grafik 41" descr="Schweißerin mit einfarbiger Füllung">
            <a:extLst>
              <a:ext uri="{FF2B5EF4-FFF2-40B4-BE49-F238E27FC236}">
                <a16:creationId xmlns:a16="http://schemas.microsoft.com/office/drawing/2014/main" id="{A86F3979-7DEA-AC9E-046A-9A78A3D7A5B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09600" y="2153031"/>
            <a:ext cx="914400" cy="914400"/>
          </a:xfrm>
          <a:prstGeom prst="rect">
            <a:avLst/>
          </a:prstGeom>
        </p:spPr>
      </p:pic>
      <p:pic>
        <p:nvPicPr>
          <p:cNvPr id="44" name="Grafik 43" descr="Rohstoffe mit einfarbiger Füllung">
            <a:extLst>
              <a:ext uri="{FF2B5EF4-FFF2-40B4-BE49-F238E27FC236}">
                <a16:creationId xmlns:a16="http://schemas.microsoft.com/office/drawing/2014/main" id="{1E61EB30-C9A7-2986-820D-9272AC58905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052400" y="4025031"/>
            <a:ext cx="914400" cy="914400"/>
          </a:xfrm>
          <a:prstGeom prst="rect">
            <a:avLst/>
          </a:prstGeom>
        </p:spPr>
      </p:pic>
      <p:pic>
        <p:nvPicPr>
          <p:cNvPr id="55" name="Grafik 54">
            <a:extLst>
              <a:ext uri="{FF2B5EF4-FFF2-40B4-BE49-F238E27FC236}">
                <a16:creationId xmlns:a16="http://schemas.microsoft.com/office/drawing/2014/main" id="{D7CA2CE2-2AEE-55D3-7987-070A6CDB9AE3}"/>
              </a:ext>
            </a:extLst>
          </p:cNvPr>
          <p:cNvPicPr>
            <a:picLocks noChangeAspect="1"/>
          </p:cNvPicPr>
          <p:nvPr/>
        </p:nvPicPr>
        <p:blipFill>
          <a:blip r:embed="rId31"/>
          <a:stretch>
            <a:fillRect/>
          </a:stretch>
        </p:blipFill>
        <p:spPr>
          <a:xfrm>
            <a:off x="2343451" y="1341000"/>
            <a:ext cx="5891199" cy="3506114"/>
          </a:xfrm>
          <a:prstGeom prst="rect">
            <a:avLst/>
          </a:prstGeom>
        </p:spPr>
      </p:pic>
      <p:sp>
        <p:nvSpPr>
          <p:cNvPr id="56" name="Pfeil: nach rechts 55">
            <a:extLst>
              <a:ext uri="{FF2B5EF4-FFF2-40B4-BE49-F238E27FC236}">
                <a16:creationId xmlns:a16="http://schemas.microsoft.com/office/drawing/2014/main" id="{FA29C1C4-EA3E-6FC4-B474-D114218E7BA5}"/>
              </a:ext>
            </a:extLst>
          </p:cNvPr>
          <p:cNvSpPr/>
          <p:nvPr/>
        </p:nvSpPr>
        <p:spPr>
          <a:xfrm rot="5400000">
            <a:off x="10071768" y="3309400"/>
            <a:ext cx="792000" cy="55386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57" name="Pfeil: nach rechts 56">
            <a:extLst>
              <a:ext uri="{FF2B5EF4-FFF2-40B4-BE49-F238E27FC236}">
                <a16:creationId xmlns:a16="http://schemas.microsoft.com/office/drawing/2014/main" id="{1CDE21A5-8EC6-658F-2B3A-1871F9CEA53F}"/>
              </a:ext>
            </a:extLst>
          </p:cNvPr>
          <p:cNvSpPr/>
          <p:nvPr/>
        </p:nvSpPr>
        <p:spPr>
          <a:xfrm rot="11265548">
            <a:off x="8197730" y="3975923"/>
            <a:ext cx="1753154" cy="55386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815437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188A7-47B2-3504-2E8E-3A5324907A6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93EAEDD-DF99-A2C7-7498-3E9769A177E0}"/>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AC7B26CE-0EBA-803A-515D-F426E409EC29}"/>
              </a:ext>
            </a:extLst>
          </p:cNvPr>
          <p:cNvSpPr>
            <a:spLocks noGrp="1"/>
          </p:cNvSpPr>
          <p:nvPr>
            <p:ph type="title"/>
          </p:nvPr>
        </p:nvSpPr>
        <p:spPr/>
        <p:txBody>
          <a:bodyPr/>
          <a:lstStyle/>
          <a:p>
            <a:r>
              <a:rPr lang="en-GB" dirty="0"/>
              <a:t>Are we Missing Something?</a:t>
            </a:r>
          </a:p>
        </p:txBody>
      </p:sp>
      <p:sp>
        <p:nvSpPr>
          <p:cNvPr id="5" name="Datumsplatzhalter 4">
            <a:extLst>
              <a:ext uri="{FF2B5EF4-FFF2-40B4-BE49-F238E27FC236}">
                <a16:creationId xmlns:a16="http://schemas.microsoft.com/office/drawing/2014/main" id="{45C9754F-9622-669E-225D-6E8DB634E3B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1E361A7-545F-ECAE-F172-E0C4E2AC9B42}"/>
              </a:ext>
            </a:extLst>
          </p:cNvPr>
          <p:cNvSpPr>
            <a:spLocks noGrp="1"/>
          </p:cNvSpPr>
          <p:nvPr>
            <p:ph type="ftr" sz="quarter" idx="11"/>
          </p:nvPr>
        </p:nvSpPr>
        <p:spPr/>
        <p:txBody>
          <a:bodyPr/>
          <a:lstStyle/>
          <a:p>
            <a:r>
              <a:rPr lang="en-GB" dirty="0"/>
              <a:t>KMH / SEM</a:t>
            </a:r>
          </a:p>
        </p:txBody>
      </p:sp>
      <p:pic>
        <p:nvPicPr>
          <p:cNvPr id="18" name="Grafik 17" descr="Fabrik mit einfarbiger Füllung">
            <a:extLst>
              <a:ext uri="{FF2B5EF4-FFF2-40B4-BE49-F238E27FC236}">
                <a16:creationId xmlns:a16="http://schemas.microsoft.com/office/drawing/2014/main" id="{3EFB0B23-9FBC-6421-C403-688D53D2E0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9500" y="10050804"/>
            <a:ext cx="1920623" cy="1920623"/>
          </a:xfrm>
          <a:prstGeom prst="rect">
            <a:avLst/>
          </a:prstGeom>
        </p:spPr>
      </p:pic>
      <p:pic>
        <p:nvPicPr>
          <p:cNvPr id="19" name="Grafik 18" descr="Abfall mit einfarbiger Füllung">
            <a:extLst>
              <a:ext uri="{FF2B5EF4-FFF2-40B4-BE49-F238E27FC236}">
                <a16:creationId xmlns:a16="http://schemas.microsoft.com/office/drawing/2014/main" id="{B891441B-380B-7CDE-3CC9-75335EA9E5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84732" y="10585170"/>
            <a:ext cx="938151" cy="938150"/>
          </a:xfrm>
          <a:prstGeom prst="rect">
            <a:avLst/>
          </a:prstGeom>
        </p:spPr>
      </p:pic>
      <p:pic>
        <p:nvPicPr>
          <p:cNvPr id="20" name="Grafik 19" descr="Toter Fisch Skelett mit einfarbiger Füllung">
            <a:extLst>
              <a:ext uri="{FF2B5EF4-FFF2-40B4-BE49-F238E27FC236}">
                <a16:creationId xmlns:a16="http://schemas.microsoft.com/office/drawing/2014/main" id="{00274BF0-C5A1-401A-6F94-CDBD37D72E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7713" y="10466954"/>
            <a:ext cx="938151" cy="938150"/>
          </a:xfrm>
          <a:prstGeom prst="rect">
            <a:avLst/>
          </a:prstGeom>
        </p:spPr>
      </p:pic>
      <p:pic>
        <p:nvPicPr>
          <p:cNvPr id="21" name="Grafik 20" descr="Recycling mit einfarbiger Füllung">
            <a:extLst>
              <a:ext uri="{FF2B5EF4-FFF2-40B4-BE49-F238E27FC236}">
                <a16:creationId xmlns:a16="http://schemas.microsoft.com/office/drawing/2014/main" id="{0A118E05-B38F-EC7D-C7F9-011A226616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8293" y="9165574"/>
            <a:ext cx="677771" cy="677771"/>
          </a:xfrm>
          <a:prstGeom prst="rect">
            <a:avLst/>
          </a:prstGeom>
        </p:spPr>
      </p:pic>
      <p:pic>
        <p:nvPicPr>
          <p:cNvPr id="22" name="Grafik 21" descr="Radioaktiv mit einfarbiger Füllung">
            <a:extLst>
              <a:ext uri="{FF2B5EF4-FFF2-40B4-BE49-F238E27FC236}">
                <a16:creationId xmlns:a16="http://schemas.microsoft.com/office/drawing/2014/main" id="{D2B4C702-68D6-AD0E-2D1C-796F14BB3A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5136" y="11479974"/>
            <a:ext cx="677770" cy="677770"/>
          </a:xfrm>
          <a:prstGeom prst="rect">
            <a:avLst/>
          </a:prstGeom>
        </p:spPr>
      </p:pic>
      <p:sp>
        <p:nvSpPr>
          <p:cNvPr id="23" name="Wolke 22">
            <a:extLst>
              <a:ext uri="{FF2B5EF4-FFF2-40B4-BE49-F238E27FC236}">
                <a16:creationId xmlns:a16="http://schemas.microsoft.com/office/drawing/2014/main" id="{77EFAA0F-0CAE-5B0E-0D09-6FFF2752AB03}"/>
              </a:ext>
            </a:extLst>
          </p:cNvPr>
          <p:cNvSpPr/>
          <p:nvPr/>
        </p:nvSpPr>
        <p:spPr>
          <a:xfrm>
            <a:off x="11181916" y="85781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4" name="Wolke 23">
            <a:extLst>
              <a:ext uri="{FF2B5EF4-FFF2-40B4-BE49-F238E27FC236}">
                <a16:creationId xmlns:a16="http://schemas.microsoft.com/office/drawing/2014/main" id="{B278D9F5-517F-2416-6531-F192CB95EB7F}"/>
              </a:ext>
            </a:extLst>
          </p:cNvPr>
          <p:cNvSpPr/>
          <p:nvPr/>
        </p:nvSpPr>
        <p:spPr>
          <a:xfrm>
            <a:off x="11101033" y="99559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5" name="Wolke 24">
            <a:extLst>
              <a:ext uri="{FF2B5EF4-FFF2-40B4-BE49-F238E27FC236}">
                <a16:creationId xmlns:a16="http://schemas.microsoft.com/office/drawing/2014/main" id="{4A87A4A2-8428-DB03-6E5D-27BF8EA9D994}"/>
              </a:ext>
            </a:extLst>
          </p:cNvPr>
          <p:cNvSpPr/>
          <p:nvPr/>
        </p:nvSpPr>
        <p:spPr>
          <a:xfrm>
            <a:off x="11109613" y="94486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26" name="Textfeld 25">
            <a:extLst>
              <a:ext uri="{FF2B5EF4-FFF2-40B4-BE49-F238E27FC236}">
                <a16:creationId xmlns:a16="http://schemas.microsoft.com/office/drawing/2014/main" id="{B158B47B-A159-4F0B-42C9-438ABF14A153}"/>
              </a:ext>
            </a:extLst>
          </p:cNvPr>
          <p:cNvSpPr txBox="1"/>
          <p:nvPr/>
        </p:nvSpPr>
        <p:spPr>
          <a:xfrm>
            <a:off x="11255786" y="11734428"/>
            <a:ext cx="1098093" cy="282878"/>
          </a:xfrm>
          <a:prstGeom prst="rect">
            <a:avLst/>
          </a:prstGeom>
          <a:noFill/>
        </p:spPr>
        <p:txBody>
          <a:bodyPr wrap="none" lIns="0" tIns="0" rIns="0" bIns="0" rtlCol="0">
            <a:spAutoFit/>
          </a:bodyPr>
          <a:lstStyle/>
          <a:p>
            <a:pPr algn="l">
              <a:lnSpc>
                <a:spcPct val="120000"/>
              </a:lnSpc>
              <a:spcBef>
                <a:spcPts val="800"/>
              </a:spcBef>
            </a:pPr>
            <a:r>
              <a:rPr lang="en-GB" sz="1600" b="1" dirty="0"/>
              <a:t>Company XY</a:t>
            </a:r>
          </a:p>
        </p:txBody>
      </p:sp>
      <p:sp>
        <p:nvSpPr>
          <p:cNvPr id="27" name="Pfeil: nach rechts 26">
            <a:extLst>
              <a:ext uri="{FF2B5EF4-FFF2-40B4-BE49-F238E27FC236}">
                <a16:creationId xmlns:a16="http://schemas.microsoft.com/office/drawing/2014/main" id="{4048EC15-87CB-B300-5F6A-887518FEF6F6}"/>
              </a:ext>
            </a:extLst>
          </p:cNvPr>
          <p:cNvSpPr/>
          <p:nvPr/>
        </p:nvSpPr>
        <p:spPr>
          <a:xfrm>
            <a:off x="12599453" y="11151832"/>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28" name="Pfeil: nach rechts 27">
            <a:extLst>
              <a:ext uri="{FF2B5EF4-FFF2-40B4-BE49-F238E27FC236}">
                <a16:creationId xmlns:a16="http://schemas.microsoft.com/office/drawing/2014/main" id="{F9E041ED-1379-7A62-2CB5-11AA4E6BF2F4}"/>
              </a:ext>
            </a:extLst>
          </p:cNvPr>
          <p:cNvSpPr/>
          <p:nvPr/>
        </p:nvSpPr>
        <p:spPr>
          <a:xfrm rot="16200000">
            <a:off x="13383699" y="9950791"/>
            <a:ext cx="586960" cy="421470"/>
          </a:xfrm>
          <a:prstGeom prst="rightArrow">
            <a:avLst/>
          </a:prstGeom>
          <a:solidFill>
            <a:srgbClr val="92D050">
              <a:alpha val="60000"/>
            </a:srgb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29" name="Grafik 28" descr="Welkender Baum mit einfarbiger Füllung">
            <a:extLst>
              <a:ext uri="{FF2B5EF4-FFF2-40B4-BE49-F238E27FC236}">
                <a16:creationId xmlns:a16="http://schemas.microsoft.com/office/drawing/2014/main" id="{52B5E5CF-A630-A18B-003C-C6B67D21B4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99349" y="11289739"/>
            <a:ext cx="938151" cy="938150"/>
          </a:xfrm>
          <a:prstGeom prst="rect">
            <a:avLst/>
          </a:prstGeom>
        </p:spPr>
      </p:pic>
      <p:sp>
        <p:nvSpPr>
          <p:cNvPr id="30" name="Pfeil: nach rechts 29">
            <a:extLst>
              <a:ext uri="{FF2B5EF4-FFF2-40B4-BE49-F238E27FC236}">
                <a16:creationId xmlns:a16="http://schemas.microsoft.com/office/drawing/2014/main" id="{2AC60F2C-4EC9-2B9D-889A-1FEA610F36C4}"/>
              </a:ext>
            </a:extLst>
          </p:cNvPr>
          <p:cNvSpPr/>
          <p:nvPr/>
        </p:nvSpPr>
        <p:spPr>
          <a:xfrm>
            <a:off x="14153094" y="11145112"/>
            <a:ext cx="1294641"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2" name="Grafik 31" descr="Schließen mit einfarbiger Füllung">
            <a:extLst>
              <a:ext uri="{FF2B5EF4-FFF2-40B4-BE49-F238E27FC236}">
                <a16:creationId xmlns:a16="http://schemas.microsoft.com/office/drawing/2014/main" id="{B13E98CF-AA22-8A48-A404-2BE365C6BD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46567" y="10917482"/>
            <a:ext cx="878227" cy="878226"/>
          </a:xfrm>
          <a:prstGeom prst="rect">
            <a:avLst/>
          </a:prstGeom>
        </p:spPr>
      </p:pic>
      <p:pic>
        <p:nvPicPr>
          <p:cNvPr id="33" name="Grafik 32" descr="Gericht mit einfarbiger Füllung">
            <a:extLst>
              <a:ext uri="{FF2B5EF4-FFF2-40B4-BE49-F238E27FC236}">
                <a16:creationId xmlns:a16="http://schemas.microsoft.com/office/drawing/2014/main" id="{16D9DB8B-75C7-F4A0-72C3-BA451C16DF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566688" y="6141927"/>
            <a:ext cx="1432145" cy="1432145"/>
          </a:xfrm>
          <a:prstGeom prst="rect">
            <a:avLst/>
          </a:prstGeom>
        </p:spPr>
      </p:pic>
      <p:pic>
        <p:nvPicPr>
          <p:cNvPr id="34" name="Grafik 33" descr="Schildkreuz mit einfarbiger Füllung">
            <a:extLst>
              <a:ext uri="{FF2B5EF4-FFF2-40B4-BE49-F238E27FC236}">
                <a16:creationId xmlns:a16="http://schemas.microsoft.com/office/drawing/2014/main" id="{5D4C216A-1ABD-9815-FAB1-851498A595A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23744" y="8105008"/>
            <a:ext cx="938151" cy="938150"/>
          </a:xfrm>
          <a:prstGeom prst="rect">
            <a:avLst/>
          </a:prstGeom>
        </p:spPr>
      </p:pic>
      <p:sp>
        <p:nvSpPr>
          <p:cNvPr id="35" name="Pfeil: nach rechts 34">
            <a:extLst>
              <a:ext uri="{FF2B5EF4-FFF2-40B4-BE49-F238E27FC236}">
                <a16:creationId xmlns:a16="http://schemas.microsoft.com/office/drawing/2014/main" id="{898E3083-F1A0-0FCD-DA62-EDF53831CA7A}"/>
              </a:ext>
            </a:extLst>
          </p:cNvPr>
          <p:cNvSpPr/>
          <p:nvPr/>
        </p:nvSpPr>
        <p:spPr>
          <a:xfrm rot="5400000">
            <a:off x="14989281" y="7582946"/>
            <a:ext cx="586960"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6" name="Pfeil: nach rechts 35">
            <a:extLst>
              <a:ext uri="{FF2B5EF4-FFF2-40B4-BE49-F238E27FC236}">
                <a16:creationId xmlns:a16="http://schemas.microsoft.com/office/drawing/2014/main" id="{2EA7334F-2D0F-7FE8-E642-3925DEC1F050}"/>
              </a:ext>
            </a:extLst>
          </p:cNvPr>
          <p:cNvSpPr/>
          <p:nvPr/>
        </p:nvSpPr>
        <p:spPr>
          <a:xfrm rot="5869836">
            <a:off x="14220433" y="9790197"/>
            <a:ext cx="167526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7" name="Pfeil: nach rechts 36">
            <a:extLst>
              <a:ext uri="{FF2B5EF4-FFF2-40B4-BE49-F238E27FC236}">
                <a16:creationId xmlns:a16="http://schemas.microsoft.com/office/drawing/2014/main" id="{7C18D650-9DE6-D2F1-6D65-4D58E3EA0837}"/>
              </a:ext>
            </a:extLst>
          </p:cNvPr>
          <p:cNvSpPr/>
          <p:nvPr/>
        </p:nvSpPr>
        <p:spPr>
          <a:xfrm rot="8765467">
            <a:off x="13961744" y="8929568"/>
            <a:ext cx="978438"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38" name="Pfeil: nach rechts 37">
            <a:extLst>
              <a:ext uri="{FF2B5EF4-FFF2-40B4-BE49-F238E27FC236}">
                <a16:creationId xmlns:a16="http://schemas.microsoft.com/office/drawing/2014/main" id="{46946F1A-A1C3-DA52-39B8-2F8D5945A375}"/>
              </a:ext>
            </a:extLst>
          </p:cNvPr>
          <p:cNvSpPr/>
          <p:nvPr/>
        </p:nvSpPr>
        <p:spPr>
          <a:xfrm rot="10126019">
            <a:off x="12473428" y="8478091"/>
            <a:ext cx="2314595" cy="421470"/>
          </a:xfrm>
          <a:prstGeom prst="rightArrow">
            <a:avLst/>
          </a:prstGeom>
          <a:solidFill>
            <a:schemeClr val="bg2">
              <a:alpha val="42000"/>
            </a:schemeClr>
          </a:solidFill>
          <a:ln w="57150" cap="rnd">
            <a:no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1" name="Grafik 10">
            <a:extLst>
              <a:ext uri="{FF2B5EF4-FFF2-40B4-BE49-F238E27FC236}">
                <a16:creationId xmlns:a16="http://schemas.microsoft.com/office/drawing/2014/main" id="{20EEE2B7-B988-85C0-78D2-00175E0C4D75}"/>
              </a:ext>
            </a:extLst>
          </p:cNvPr>
          <p:cNvPicPr>
            <a:picLocks noChangeAspect="1"/>
          </p:cNvPicPr>
          <p:nvPr/>
        </p:nvPicPr>
        <p:blipFill>
          <a:blip r:embed="rId20"/>
          <a:srcRect l="18834"/>
          <a:stretch/>
        </p:blipFill>
        <p:spPr>
          <a:xfrm>
            <a:off x="2165370" y="8152706"/>
            <a:ext cx="6729762" cy="5529551"/>
          </a:xfrm>
          <a:prstGeom prst="rect">
            <a:avLst/>
          </a:prstGeom>
        </p:spPr>
      </p:pic>
      <p:grpSp>
        <p:nvGrpSpPr>
          <p:cNvPr id="15" name="Gruppieren 14">
            <a:extLst>
              <a:ext uri="{FF2B5EF4-FFF2-40B4-BE49-F238E27FC236}">
                <a16:creationId xmlns:a16="http://schemas.microsoft.com/office/drawing/2014/main" id="{1A5B8C37-CC4E-E8BD-660A-4C70C8E66101}"/>
              </a:ext>
            </a:extLst>
          </p:cNvPr>
          <p:cNvGrpSpPr/>
          <p:nvPr/>
        </p:nvGrpSpPr>
        <p:grpSpPr>
          <a:xfrm>
            <a:off x="2089194" y="8428591"/>
            <a:ext cx="1336675" cy="1628116"/>
            <a:chOff x="11253433" y="8730583"/>
            <a:chExt cx="1336675" cy="1628116"/>
          </a:xfrm>
        </p:grpSpPr>
        <p:sp>
          <p:nvSpPr>
            <p:cNvPr id="12" name="Wolke 11">
              <a:extLst>
                <a:ext uri="{FF2B5EF4-FFF2-40B4-BE49-F238E27FC236}">
                  <a16:creationId xmlns:a16="http://schemas.microsoft.com/office/drawing/2014/main" id="{230E2B21-A11F-4912-6FE1-B0CF77FCB513}"/>
                </a:ext>
              </a:extLst>
            </p:cNvPr>
            <p:cNvSpPr/>
            <p:nvPr/>
          </p:nvSpPr>
          <p:spPr>
            <a:xfrm>
              <a:off x="11334316" y="87305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3" name="Wolke 12">
              <a:extLst>
                <a:ext uri="{FF2B5EF4-FFF2-40B4-BE49-F238E27FC236}">
                  <a16:creationId xmlns:a16="http://schemas.microsoft.com/office/drawing/2014/main" id="{4A86FD95-8BEC-35A0-082B-0B348138CFDC}"/>
                </a:ext>
              </a:extLst>
            </p:cNvPr>
            <p:cNvSpPr/>
            <p:nvPr/>
          </p:nvSpPr>
          <p:spPr>
            <a:xfrm>
              <a:off x="11253433" y="101083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14" name="Wolke 13">
              <a:extLst>
                <a:ext uri="{FF2B5EF4-FFF2-40B4-BE49-F238E27FC236}">
                  <a16:creationId xmlns:a16="http://schemas.microsoft.com/office/drawing/2014/main" id="{6CD23FEE-284E-BA45-BC76-C176211DD0E8}"/>
                </a:ext>
              </a:extLst>
            </p:cNvPr>
            <p:cNvSpPr/>
            <p:nvPr/>
          </p:nvSpPr>
          <p:spPr>
            <a:xfrm>
              <a:off x="11262013" y="96010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grpSp>
      <p:grpSp>
        <p:nvGrpSpPr>
          <p:cNvPr id="4" name="Gruppieren 3">
            <a:extLst>
              <a:ext uri="{FF2B5EF4-FFF2-40B4-BE49-F238E27FC236}">
                <a16:creationId xmlns:a16="http://schemas.microsoft.com/office/drawing/2014/main" id="{AB97FD21-392C-D7B1-15A6-3297DD4A58CE}"/>
              </a:ext>
            </a:extLst>
          </p:cNvPr>
          <p:cNvGrpSpPr/>
          <p:nvPr/>
        </p:nvGrpSpPr>
        <p:grpSpPr>
          <a:xfrm rot="20883265" flipH="1">
            <a:off x="-221468" y="10724318"/>
            <a:ext cx="1224000" cy="1490874"/>
            <a:chOff x="11253433" y="8730583"/>
            <a:chExt cx="1336675" cy="1628116"/>
          </a:xfrm>
        </p:grpSpPr>
        <p:sp>
          <p:nvSpPr>
            <p:cNvPr id="7" name="Wolke 6">
              <a:extLst>
                <a:ext uri="{FF2B5EF4-FFF2-40B4-BE49-F238E27FC236}">
                  <a16:creationId xmlns:a16="http://schemas.microsoft.com/office/drawing/2014/main" id="{6BE7DB89-97FA-838D-9A58-40576812EAA8}"/>
                </a:ext>
              </a:extLst>
            </p:cNvPr>
            <p:cNvSpPr/>
            <p:nvPr/>
          </p:nvSpPr>
          <p:spPr>
            <a:xfrm>
              <a:off x="11334316" y="8730583"/>
              <a:ext cx="1255792" cy="103418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8" name="Wolke 7">
              <a:extLst>
                <a:ext uri="{FF2B5EF4-FFF2-40B4-BE49-F238E27FC236}">
                  <a16:creationId xmlns:a16="http://schemas.microsoft.com/office/drawing/2014/main" id="{80B11FFC-3981-946A-DE67-D2438EFFC63C}"/>
                </a:ext>
              </a:extLst>
            </p:cNvPr>
            <p:cNvSpPr/>
            <p:nvPr/>
          </p:nvSpPr>
          <p:spPr>
            <a:xfrm>
              <a:off x="11253433" y="10108372"/>
              <a:ext cx="295481" cy="250327"/>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sp>
          <p:nvSpPr>
            <p:cNvPr id="9" name="Wolke 8">
              <a:extLst>
                <a:ext uri="{FF2B5EF4-FFF2-40B4-BE49-F238E27FC236}">
                  <a16:creationId xmlns:a16="http://schemas.microsoft.com/office/drawing/2014/main" id="{D8B89972-0EDF-A1C8-B899-67384BF70121}"/>
                </a:ext>
              </a:extLst>
            </p:cNvPr>
            <p:cNvSpPr/>
            <p:nvPr/>
          </p:nvSpPr>
          <p:spPr>
            <a:xfrm>
              <a:off x="11262013" y="9601028"/>
              <a:ext cx="700877" cy="577192"/>
            </a:xfrm>
            <a:prstGeom prst="cloud">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dirty="0"/>
            </a:p>
          </p:txBody>
        </p:sp>
      </p:grpSp>
      <p:pic>
        <p:nvPicPr>
          <p:cNvPr id="10" name="Grafik 9" descr="Abfall mit einfarbiger Füllung">
            <a:extLst>
              <a:ext uri="{FF2B5EF4-FFF2-40B4-BE49-F238E27FC236}">
                <a16:creationId xmlns:a16="http://schemas.microsoft.com/office/drawing/2014/main" id="{BECC56C8-9267-3DAF-7435-A4A97493B3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500" y="12115439"/>
            <a:ext cx="938151" cy="938150"/>
          </a:xfrm>
          <a:prstGeom prst="rect">
            <a:avLst/>
          </a:prstGeom>
        </p:spPr>
      </p:pic>
      <p:sp>
        <p:nvSpPr>
          <p:cNvPr id="16" name="Pfeil: nach rechts 15">
            <a:extLst>
              <a:ext uri="{FF2B5EF4-FFF2-40B4-BE49-F238E27FC236}">
                <a16:creationId xmlns:a16="http://schemas.microsoft.com/office/drawing/2014/main" id="{6DB72EED-0800-05B1-494E-65B8E63BC1A3}"/>
              </a:ext>
            </a:extLst>
          </p:cNvPr>
          <p:cNvSpPr/>
          <p:nvPr/>
        </p:nvSpPr>
        <p:spPr>
          <a:xfrm rot="10800000">
            <a:off x="522974" y="12394439"/>
            <a:ext cx="586960" cy="421470"/>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17" name="Grafik 16" descr="Smartphone mit einfarbiger Füllung">
            <a:extLst>
              <a:ext uri="{FF2B5EF4-FFF2-40B4-BE49-F238E27FC236}">
                <a16:creationId xmlns:a16="http://schemas.microsoft.com/office/drawing/2014/main" id="{8EAFA5DF-EF92-CE6C-4319-CD1F20C2EE8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2868" y="11522779"/>
            <a:ext cx="1516000" cy="1516000"/>
          </a:xfrm>
          <a:prstGeom prst="rect">
            <a:avLst/>
          </a:prstGeom>
        </p:spPr>
      </p:pic>
      <p:pic>
        <p:nvPicPr>
          <p:cNvPr id="31" name="Grafik 30" descr="Kellner mit einfarbiger Füllung">
            <a:extLst>
              <a:ext uri="{FF2B5EF4-FFF2-40B4-BE49-F238E27FC236}">
                <a16:creationId xmlns:a16="http://schemas.microsoft.com/office/drawing/2014/main" id="{C70347B4-E897-A566-5A00-EF6FCDC61E9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60868" y="9463929"/>
            <a:ext cx="1516000" cy="1516000"/>
          </a:xfrm>
          <a:prstGeom prst="rect">
            <a:avLst/>
          </a:prstGeom>
        </p:spPr>
      </p:pic>
      <p:pic>
        <p:nvPicPr>
          <p:cNvPr id="40" name="Grafik 39" descr="Programmierer mit einfarbiger Füllung">
            <a:extLst>
              <a:ext uri="{FF2B5EF4-FFF2-40B4-BE49-F238E27FC236}">
                <a16:creationId xmlns:a16="http://schemas.microsoft.com/office/drawing/2014/main" id="{02D69240-8D6E-8BDB-04E5-D0EFF3F9CBB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95200" y="2110332"/>
            <a:ext cx="914400" cy="914400"/>
          </a:xfrm>
          <a:prstGeom prst="rect">
            <a:avLst/>
          </a:prstGeom>
        </p:spPr>
      </p:pic>
      <p:pic>
        <p:nvPicPr>
          <p:cNvPr id="42" name="Grafik 41" descr="Schweißerin mit einfarbiger Füllung">
            <a:extLst>
              <a:ext uri="{FF2B5EF4-FFF2-40B4-BE49-F238E27FC236}">
                <a16:creationId xmlns:a16="http://schemas.microsoft.com/office/drawing/2014/main" id="{F873C51B-4CF8-1E99-6D62-137563D9211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09600" y="2153031"/>
            <a:ext cx="914400" cy="914400"/>
          </a:xfrm>
          <a:prstGeom prst="rect">
            <a:avLst/>
          </a:prstGeom>
        </p:spPr>
      </p:pic>
      <p:pic>
        <p:nvPicPr>
          <p:cNvPr id="44" name="Grafik 43" descr="Rohstoffe mit einfarbiger Füllung">
            <a:extLst>
              <a:ext uri="{FF2B5EF4-FFF2-40B4-BE49-F238E27FC236}">
                <a16:creationId xmlns:a16="http://schemas.microsoft.com/office/drawing/2014/main" id="{AA6CAD3A-25B3-9C50-37AE-34F59CCFF2D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052400" y="4025031"/>
            <a:ext cx="914400" cy="914400"/>
          </a:xfrm>
          <a:prstGeom prst="rect">
            <a:avLst/>
          </a:prstGeom>
        </p:spPr>
      </p:pic>
      <p:pic>
        <p:nvPicPr>
          <p:cNvPr id="55" name="Grafik 54">
            <a:extLst>
              <a:ext uri="{FF2B5EF4-FFF2-40B4-BE49-F238E27FC236}">
                <a16:creationId xmlns:a16="http://schemas.microsoft.com/office/drawing/2014/main" id="{FD5D3242-03DB-6D61-3AD8-3A582384CACA}"/>
              </a:ext>
            </a:extLst>
          </p:cNvPr>
          <p:cNvPicPr>
            <a:picLocks noChangeAspect="1"/>
          </p:cNvPicPr>
          <p:nvPr/>
        </p:nvPicPr>
        <p:blipFill>
          <a:blip r:embed="rId31"/>
          <a:stretch>
            <a:fillRect/>
          </a:stretch>
        </p:blipFill>
        <p:spPr>
          <a:xfrm>
            <a:off x="2343451" y="1341000"/>
            <a:ext cx="5891199" cy="3506114"/>
          </a:xfrm>
          <a:prstGeom prst="rect">
            <a:avLst/>
          </a:prstGeom>
        </p:spPr>
      </p:pic>
      <p:sp>
        <p:nvSpPr>
          <p:cNvPr id="56" name="Pfeil: nach rechts 55">
            <a:extLst>
              <a:ext uri="{FF2B5EF4-FFF2-40B4-BE49-F238E27FC236}">
                <a16:creationId xmlns:a16="http://schemas.microsoft.com/office/drawing/2014/main" id="{951DCA40-3D85-0C7C-B1F7-C3A878287123}"/>
              </a:ext>
            </a:extLst>
          </p:cNvPr>
          <p:cNvSpPr/>
          <p:nvPr/>
        </p:nvSpPr>
        <p:spPr>
          <a:xfrm rot="5400000">
            <a:off x="10071768" y="3309400"/>
            <a:ext cx="792000" cy="55386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57" name="Pfeil: nach rechts 56">
            <a:extLst>
              <a:ext uri="{FF2B5EF4-FFF2-40B4-BE49-F238E27FC236}">
                <a16:creationId xmlns:a16="http://schemas.microsoft.com/office/drawing/2014/main" id="{B89D096F-1759-B728-374B-0F4236BA7C40}"/>
              </a:ext>
            </a:extLst>
          </p:cNvPr>
          <p:cNvSpPr/>
          <p:nvPr/>
        </p:nvSpPr>
        <p:spPr>
          <a:xfrm rot="11265548">
            <a:off x="8197730" y="3975923"/>
            <a:ext cx="1753154" cy="55386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pic>
        <p:nvPicPr>
          <p:cNvPr id="39" name="Grafik 38" descr="Programmierer mit einfarbiger Füllung">
            <a:extLst>
              <a:ext uri="{FF2B5EF4-FFF2-40B4-BE49-F238E27FC236}">
                <a16:creationId xmlns:a16="http://schemas.microsoft.com/office/drawing/2014/main" id="{4C6146EB-2B1E-51C9-FDB0-6BB71228C22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63089" y="4578311"/>
            <a:ext cx="914400" cy="914400"/>
          </a:xfrm>
          <a:prstGeom prst="rect">
            <a:avLst/>
          </a:prstGeom>
        </p:spPr>
      </p:pic>
      <p:pic>
        <p:nvPicPr>
          <p:cNvPr id="41" name="Grafik 40" descr="Schweißerin mit einfarbiger Füllung">
            <a:extLst>
              <a:ext uri="{FF2B5EF4-FFF2-40B4-BE49-F238E27FC236}">
                <a16:creationId xmlns:a16="http://schemas.microsoft.com/office/drawing/2014/main" id="{980ABC63-ED49-2B7B-EF78-AC5A06542A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06306" y="5153958"/>
            <a:ext cx="914400" cy="914400"/>
          </a:xfrm>
          <a:prstGeom prst="rect">
            <a:avLst/>
          </a:prstGeom>
        </p:spPr>
      </p:pic>
      <p:sp>
        <p:nvSpPr>
          <p:cNvPr id="43" name="Pfeil: nach rechts 42">
            <a:extLst>
              <a:ext uri="{FF2B5EF4-FFF2-40B4-BE49-F238E27FC236}">
                <a16:creationId xmlns:a16="http://schemas.microsoft.com/office/drawing/2014/main" id="{EBB54B7D-B7EF-F735-B393-8CA1B1A0813F}"/>
              </a:ext>
            </a:extLst>
          </p:cNvPr>
          <p:cNvSpPr/>
          <p:nvPr/>
        </p:nvSpPr>
        <p:spPr>
          <a:xfrm rot="18497797">
            <a:off x="1768262" y="4519793"/>
            <a:ext cx="665673" cy="553864"/>
          </a:xfrm>
          <a:prstGeom prst="right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45" name="Pfeil: 180-Grad 44">
            <a:extLst>
              <a:ext uri="{FF2B5EF4-FFF2-40B4-BE49-F238E27FC236}">
                <a16:creationId xmlns:a16="http://schemas.microsoft.com/office/drawing/2014/main" id="{568406DA-63FB-7DC1-23C5-08E710EF1E46}"/>
              </a:ext>
            </a:extLst>
          </p:cNvPr>
          <p:cNvSpPr/>
          <p:nvPr/>
        </p:nvSpPr>
        <p:spPr>
          <a:xfrm flipV="1">
            <a:off x="2524708" y="4724555"/>
            <a:ext cx="8153175" cy="711295"/>
          </a:xfrm>
          <a:prstGeom prst="uturnArrow">
            <a:avLst/>
          </a:prstGeom>
          <a:ln w="57150" cap="rnd"/>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66564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EC68123-9482-AEDA-F1F3-56C6C2F3F254}"/>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A54BFE20-125B-EEBA-47A2-8BA74AD3822E}"/>
              </a:ext>
            </a:extLst>
          </p:cNvPr>
          <p:cNvSpPr>
            <a:spLocks noGrp="1"/>
          </p:cNvSpPr>
          <p:nvPr>
            <p:ph type="title"/>
          </p:nvPr>
        </p:nvSpPr>
        <p:spPr/>
        <p:txBody>
          <a:bodyPr/>
          <a:lstStyle/>
          <a:p>
            <a:r>
              <a:rPr lang="en-GB" dirty="0"/>
              <a:t>An ESG-Driven Perspective on Performance</a:t>
            </a:r>
          </a:p>
        </p:txBody>
      </p:sp>
      <p:sp>
        <p:nvSpPr>
          <p:cNvPr id="4" name="Inhaltsplatzhalter 3">
            <a:extLst>
              <a:ext uri="{FF2B5EF4-FFF2-40B4-BE49-F238E27FC236}">
                <a16:creationId xmlns:a16="http://schemas.microsoft.com/office/drawing/2014/main" id="{1AF1E75A-05FD-AAA2-B5B2-F86333FE7CA1}"/>
              </a:ext>
            </a:extLst>
          </p:cNvPr>
          <p:cNvSpPr>
            <a:spLocks noGrp="1"/>
          </p:cNvSpPr>
          <p:nvPr>
            <p:ph idx="1"/>
          </p:nvPr>
        </p:nvSpPr>
        <p:spPr>
          <a:xfrm>
            <a:off x="695325" y="1166565"/>
            <a:ext cx="5616676" cy="4997700"/>
          </a:xfrm>
        </p:spPr>
        <p:txBody>
          <a:bodyPr>
            <a:normAutofit lnSpcReduction="10000"/>
          </a:bodyPr>
          <a:lstStyle/>
          <a:p>
            <a:r>
              <a:rPr lang="en-GB" i="1" dirty="0"/>
              <a:t>“Companies are asked to take a leadership role by </a:t>
            </a:r>
            <a:r>
              <a:rPr lang="en-GB" b="1" i="1" dirty="0"/>
              <a:t>implementing</a:t>
            </a:r>
            <a:r>
              <a:rPr lang="en-GB" i="1" dirty="0"/>
              <a:t> </a:t>
            </a:r>
            <a:r>
              <a:rPr lang="en-GB" b="1" i="1" dirty="0"/>
              <a:t>environmental, social and corporate governance principles  </a:t>
            </a:r>
            <a:r>
              <a:rPr lang="en-GB" i="1" dirty="0"/>
              <a:t>and polices and to </a:t>
            </a:r>
            <a:r>
              <a:rPr lang="en-GB" b="1" i="1" dirty="0"/>
              <a:t>provide information </a:t>
            </a:r>
            <a:r>
              <a:rPr lang="en-GB" i="1" dirty="0"/>
              <a:t>and reports on related  performance in a more consistent and standardised format.” </a:t>
            </a:r>
            <a:r>
              <a:rPr lang="en-GB" dirty="0"/>
              <a:t>(UN Global Compact, 2004: II)</a:t>
            </a:r>
          </a:p>
          <a:p>
            <a:pPr lvl="1"/>
            <a:r>
              <a:rPr lang="en-GB" dirty="0"/>
              <a:t>Stronger and more resilient financial markets</a:t>
            </a:r>
          </a:p>
          <a:p>
            <a:pPr lvl="1"/>
            <a:r>
              <a:rPr lang="en-GB" dirty="0"/>
              <a:t> Contribution to sustainable development  </a:t>
            </a:r>
          </a:p>
          <a:p>
            <a:pPr lvl="1"/>
            <a:r>
              <a:rPr lang="en-GB" dirty="0"/>
              <a:t>Awareness and mutual understanding of involved stakeholders</a:t>
            </a:r>
          </a:p>
          <a:p>
            <a:pPr lvl="1"/>
            <a:r>
              <a:rPr lang="en-GB" dirty="0"/>
              <a:t>Improved trust in financial institutions</a:t>
            </a:r>
          </a:p>
        </p:txBody>
      </p:sp>
      <p:sp>
        <p:nvSpPr>
          <p:cNvPr id="5" name="Datumsplatzhalter 4">
            <a:extLst>
              <a:ext uri="{FF2B5EF4-FFF2-40B4-BE49-F238E27FC236}">
                <a16:creationId xmlns:a16="http://schemas.microsoft.com/office/drawing/2014/main" id="{F9DCEC42-9DF6-3173-743F-ECD730C64E3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068298C-5FC0-8D72-62C9-45A06F2F7DD4}"/>
              </a:ext>
            </a:extLst>
          </p:cNvPr>
          <p:cNvSpPr>
            <a:spLocks noGrp="1"/>
          </p:cNvSpPr>
          <p:nvPr>
            <p:ph type="ftr" sz="quarter" idx="11"/>
          </p:nvPr>
        </p:nvSpPr>
        <p:spPr/>
        <p:txBody>
          <a:bodyPr/>
          <a:lstStyle/>
          <a:p>
            <a:r>
              <a:rPr lang="en-GB" dirty="0"/>
              <a:t>KMH / SEM</a:t>
            </a:r>
          </a:p>
        </p:txBody>
      </p:sp>
      <p:pic>
        <p:nvPicPr>
          <p:cNvPr id="8" name="Grafik 7">
            <a:extLst>
              <a:ext uri="{FF2B5EF4-FFF2-40B4-BE49-F238E27FC236}">
                <a16:creationId xmlns:a16="http://schemas.microsoft.com/office/drawing/2014/main" id="{A142858E-BD06-BD1E-CEA8-30280AA6A47C}"/>
              </a:ext>
            </a:extLst>
          </p:cNvPr>
          <p:cNvPicPr>
            <a:picLocks noChangeAspect="1"/>
          </p:cNvPicPr>
          <p:nvPr/>
        </p:nvPicPr>
        <p:blipFill>
          <a:blip r:embed="rId2"/>
          <a:stretch>
            <a:fillRect/>
          </a:stretch>
        </p:blipFill>
        <p:spPr>
          <a:xfrm>
            <a:off x="6312001" y="1166564"/>
            <a:ext cx="5424150" cy="4971635"/>
          </a:xfrm>
          <a:prstGeom prst="rect">
            <a:avLst/>
          </a:prstGeom>
        </p:spPr>
      </p:pic>
    </p:spTree>
    <p:extLst>
      <p:ext uri="{BB962C8B-B14F-4D97-AF65-F5344CB8AC3E}">
        <p14:creationId xmlns:p14="http://schemas.microsoft.com/office/powerpoint/2010/main" val="1745314135"/>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57150" cap="rnd"/>
      </a:spPr>
      <a:bodyPr rtlCol="0" anchor="ctr"/>
      <a:lstStyle>
        <a:defPPr algn="ctr">
          <a:defRPr/>
        </a:defPPr>
      </a:lstStyle>
      <a:style>
        <a:lnRef idx="1">
          <a:schemeClr val="accent2"/>
        </a:lnRef>
        <a:fillRef idx="0">
          <a:schemeClr val="accent2"/>
        </a:fillRef>
        <a:effectRef idx="0">
          <a:schemeClr val="accent2"/>
        </a:effectRef>
        <a:fontRef idx="minor">
          <a:schemeClr val="tx1"/>
        </a:fontRef>
      </a:style>
    </a:spDef>
    <a:lnDef>
      <a:spPr>
        <a:ln w="34925">
          <a:headEnd type="triangle"/>
          <a:tailEnd type="triangle"/>
        </a:ln>
      </a:spPr>
      <a:bodyPr/>
      <a:lstStyle/>
      <a:style>
        <a:lnRef idx="1">
          <a:schemeClr val="accent2"/>
        </a:lnRef>
        <a:fillRef idx="0">
          <a:schemeClr val="accent2"/>
        </a:fillRef>
        <a:effectRef idx="0">
          <a:schemeClr val="accent2"/>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CAB9078B69604392EA4442D9DB3D29" ma:contentTypeVersion="13" ma:contentTypeDescription="Create a new document." ma:contentTypeScope="" ma:versionID="f3700361f1eaf6fbddbaba900adee901">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0bd78bafa5a05ec3c01dbc9349fe7bdb"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29A2CD9-8852-4A6B-805E-AF193A288F1D}">
  <ds:schemaRefs>
    <ds:schemaRef ds:uri="http://schemas.microsoft.com/office/2006/metadata/contentType"/>
    <ds:schemaRef ds:uri="http://schemas.microsoft.com/office/2006/metadata/properties/metaAttributes"/>
    <ds:schemaRef ds:uri="http://www.w3.org/2000/xmlns/"/>
    <ds:schemaRef ds:uri="http://www.w3.org/2001/XMLSchema"/>
    <ds:schemaRef ds:uri="ee2a1aa5-80d5-48a3-91f0-fb64e0be4770"/>
    <ds:schemaRef ds:uri="983343c7-a106-418e-a2df-312e52841f7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C05C4301-C29D-407B-9381-82889EE8729E}">
  <ds:schemaRefs>
    <ds:schemaRef ds:uri="http://schemas.microsoft.com/office/2006/metadata/properties"/>
    <ds:schemaRef ds:uri="http://www.w3.org/2000/xmlns/"/>
    <ds:schemaRef ds:uri="983343c7-a106-418e-a2df-312e52841f70"/>
    <ds:schemaRef ds:uri="http://www.w3.org/2001/XMLSchema-instance"/>
    <ds:schemaRef ds:uri="ee2a1aa5-80d5-48a3-91f0-fb64e0be4770"/>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2466</Words>
  <Application>Microsoft Office PowerPoint</Application>
  <PresentationFormat>Breitbild</PresentationFormat>
  <Paragraphs>543</Paragraphs>
  <Slides>58</Slides>
  <Notes>5</Notes>
  <HiddenSlides>3</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58</vt:i4>
      </vt:variant>
    </vt:vector>
  </HeadingPairs>
  <TitlesOfParts>
    <vt:vector size="69" baseType="lpstr">
      <vt:lpstr>-apple-system</vt:lpstr>
      <vt:lpstr>Arial</vt:lpstr>
      <vt:lpstr>Barlow</vt:lpstr>
      <vt:lpstr>Bookman Old Style</vt:lpstr>
      <vt:lpstr>Calibri</vt:lpstr>
      <vt:lpstr>Cambria</vt:lpstr>
      <vt:lpstr>MessinaSansWeb</vt:lpstr>
      <vt:lpstr>Roboto</vt:lpstr>
      <vt:lpstr>Symbol</vt:lpstr>
      <vt:lpstr>Wingdings</vt:lpstr>
      <vt:lpstr>IMC University of Applied Sciences</vt:lpstr>
      <vt:lpstr>Sustainability Reporting</vt:lpstr>
      <vt:lpstr>Overview</vt:lpstr>
      <vt:lpstr>Where Did we Stop Last Time?</vt:lpstr>
      <vt:lpstr>Where Did we Stop Last Time?</vt:lpstr>
      <vt:lpstr>The new Kid on the Block?</vt:lpstr>
      <vt:lpstr>Are we Missing Something?</vt:lpstr>
      <vt:lpstr>Are we Missing Something?</vt:lpstr>
      <vt:lpstr>Are we Missing Something?</vt:lpstr>
      <vt:lpstr>An ESG-Driven Perspective on Performance</vt:lpstr>
      <vt:lpstr>Overall Goal of ESG-driven Perspectives</vt:lpstr>
      <vt:lpstr>The Integration of ESG-Driven Perspectives: The EU Green Deal &amp; its Consequences</vt:lpstr>
      <vt:lpstr>What’s Next?</vt:lpstr>
      <vt:lpstr>The Eu Green Deal &amp; its Consequences</vt:lpstr>
      <vt:lpstr>The Eu Green Deal &amp; its Consequences</vt:lpstr>
      <vt:lpstr>So …</vt:lpstr>
      <vt:lpstr>The  EU Taxonomy</vt:lpstr>
      <vt:lpstr>The EU Taxonomy …</vt:lpstr>
      <vt:lpstr>The EU Taxonomy …</vt:lpstr>
      <vt:lpstr>Environmental Objectives</vt:lpstr>
      <vt:lpstr>Environmental Objectives</vt:lpstr>
      <vt:lpstr>Environmental Objectives</vt:lpstr>
      <vt:lpstr>An Example: Orsted – Danish Energy Company</vt:lpstr>
      <vt:lpstr>An Example: Orsted</vt:lpstr>
      <vt:lpstr>@ Redirecting Investments in Environmental Objectives</vt:lpstr>
      <vt:lpstr>Are we Missing Something?</vt:lpstr>
      <vt:lpstr>Who has to Declare All This</vt:lpstr>
      <vt:lpstr>The  EU Corporate Sustainability Reporting Directive (CSRD)</vt:lpstr>
      <vt:lpstr>The EU Corporate Sustain … What?</vt:lpstr>
      <vt:lpstr>Corporate Sustainability Reporting Directive</vt:lpstr>
      <vt:lpstr>@ Integration:</vt:lpstr>
      <vt:lpstr>CSRD: Who must Report? (Flashback Version)</vt:lpstr>
      <vt:lpstr>CSRD: Who must Report? Post-Omnibus Version</vt:lpstr>
      <vt:lpstr>How to Deliver the Sustainability Report</vt:lpstr>
      <vt:lpstr>How to Deliver the Sustainability Report</vt:lpstr>
      <vt:lpstr>Digression: “Large” Business in AUT </vt:lpstr>
      <vt:lpstr>A Workflow for Delivering a Sustainability Report</vt:lpstr>
      <vt:lpstr>Status Quo &amp; System Boundaries</vt:lpstr>
      <vt:lpstr>@ Value Chain</vt:lpstr>
      <vt:lpstr>Status Quo &amp; System Boundaries</vt:lpstr>
      <vt:lpstr>An Example: Orsted – Danish Energy Company</vt:lpstr>
      <vt:lpstr>An Example: Orsted’s Value Chain</vt:lpstr>
      <vt:lpstr>A Workflow for Delivering a Sustainability Report</vt:lpstr>
      <vt:lpstr>Materiality Assessment</vt:lpstr>
      <vt:lpstr>Materiality Assessment</vt:lpstr>
      <vt:lpstr>Materiality Assessment: The IMC Experience</vt:lpstr>
      <vt:lpstr>Why Material Assessment At All?</vt:lpstr>
      <vt:lpstr>Why Material Assessment At All?</vt:lpstr>
      <vt:lpstr>An Example: Orsted’s Value Chain</vt:lpstr>
      <vt:lpstr>Why Material Assessment At All?</vt:lpstr>
      <vt:lpstr>A Workflow for Delivering a Sustainability Report</vt:lpstr>
      <vt:lpstr>Bases on Materiality: Standard-specific Disclosure</vt:lpstr>
      <vt:lpstr>Standard-specific Disclosure: The Special Case of the Taxonomy Information</vt:lpstr>
      <vt:lpstr>Some Experiences with EU CSRD</vt:lpstr>
      <vt:lpstr>So: CSRD = The Silver Bullet We have been Looking For?</vt:lpstr>
      <vt:lpstr>Outlook</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301</cp:revision>
  <dcterms:created xsi:type="dcterms:W3CDTF">2023-06-26T10:57:31Z</dcterms:created>
  <dcterms:modified xsi:type="dcterms:W3CDTF">2025-05-10T06:39:12Z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